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30357763" cy="42884725"/>
  <p:notesSz cx="7102475" cy="10234613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9200" kern="1200">
        <a:solidFill>
          <a:schemeClr val="tx1"/>
        </a:solidFill>
        <a:latin typeface="Arial" charset="0"/>
        <a:ea typeface="+mn-ea"/>
        <a:cs typeface="+mn-cs"/>
      </a:defRPr>
    </a:lvl1pPr>
    <a:lvl2pPr marL="723900" indent="-266700" algn="l" rtl="0" eaLnBrk="0" fontAlgn="base" hangingPunct="0">
      <a:spcBef>
        <a:spcPct val="0"/>
      </a:spcBef>
      <a:spcAft>
        <a:spcPct val="0"/>
      </a:spcAft>
      <a:defRPr sz="9200" kern="1200">
        <a:solidFill>
          <a:schemeClr val="tx1"/>
        </a:solidFill>
        <a:latin typeface="Arial" charset="0"/>
        <a:ea typeface="+mn-ea"/>
        <a:cs typeface="+mn-cs"/>
      </a:defRPr>
    </a:lvl2pPr>
    <a:lvl3pPr marL="1447800" indent="-533400" algn="l" rtl="0" eaLnBrk="0" fontAlgn="base" hangingPunct="0">
      <a:spcBef>
        <a:spcPct val="0"/>
      </a:spcBef>
      <a:spcAft>
        <a:spcPct val="0"/>
      </a:spcAft>
      <a:defRPr sz="9200" kern="1200">
        <a:solidFill>
          <a:schemeClr val="tx1"/>
        </a:solidFill>
        <a:latin typeface="Arial" charset="0"/>
        <a:ea typeface="+mn-ea"/>
        <a:cs typeface="+mn-cs"/>
      </a:defRPr>
    </a:lvl3pPr>
    <a:lvl4pPr marL="2171700" indent="-800100" algn="l" rtl="0" eaLnBrk="0" fontAlgn="base" hangingPunct="0">
      <a:spcBef>
        <a:spcPct val="0"/>
      </a:spcBef>
      <a:spcAft>
        <a:spcPct val="0"/>
      </a:spcAft>
      <a:defRPr sz="9200" kern="1200">
        <a:solidFill>
          <a:schemeClr val="tx1"/>
        </a:solidFill>
        <a:latin typeface="Arial" charset="0"/>
        <a:ea typeface="+mn-ea"/>
        <a:cs typeface="+mn-cs"/>
      </a:defRPr>
    </a:lvl4pPr>
    <a:lvl5pPr marL="2895600" indent="-1066800" algn="l" rtl="0" eaLnBrk="0" fontAlgn="base" hangingPunct="0">
      <a:spcBef>
        <a:spcPct val="0"/>
      </a:spcBef>
      <a:spcAft>
        <a:spcPct val="0"/>
      </a:spcAft>
      <a:defRPr sz="9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92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92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92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92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507">
          <p15:clr>
            <a:srgbClr val="A4A3A4"/>
          </p15:clr>
        </p15:guide>
        <p15:guide id="2" pos="9562">
          <p15:clr>
            <a:srgbClr val="A4A3A4"/>
          </p15:clr>
        </p15:guide>
        <p15:guide id="3" orient="horz" pos="135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E6B9B8"/>
    <a:srgbClr val="FF9999"/>
    <a:srgbClr val="990000"/>
    <a:srgbClr val="D46723"/>
    <a:srgbClr val="EFEAA9"/>
    <a:srgbClr val="993B2D"/>
    <a:srgbClr val="1C99A4"/>
    <a:srgbClr val="FF7C80"/>
    <a:srgbClr val="FFFF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44" autoAdjust="0"/>
    <p:restoredTop sz="94343" autoAdjust="0"/>
  </p:normalViewPr>
  <p:slideViewPr>
    <p:cSldViewPr>
      <p:cViewPr>
        <p:scale>
          <a:sx n="30" d="100"/>
          <a:sy n="30" d="100"/>
        </p:scale>
        <p:origin x="792" y="-4776"/>
      </p:cViewPr>
      <p:guideLst>
        <p:guide orient="horz" pos="13507"/>
        <p:guide pos="9562"/>
        <p:guide orient="horz" pos="135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19CFAA8-419A-4F78-87B7-34BAE81AF182}" type="doc">
      <dgm:prSet loTypeId="urn:microsoft.com/office/officeart/2011/layout/ConvergingText" loCatId="process" qsTypeId="urn:microsoft.com/office/officeart/2005/8/quickstyle/simple1" qsCatId="simple" csTypeId="urn:microsoft.com/office/officeart/2005/8/colors/accent6_4" csCatId="accent6" phldr="1"/>
      <dgm:spPr/>
    </dgm:pt>
    <dgm:pt modelId="{0F579C94-EEA2-43C4-9F8B-978112D60A79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40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TASK 4.1</a:t>
          </a:r>
          <a:endParaRPr lang="en-US" sz="4000" b="1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E24A0588-48AE-4770-9CE5-FF20D177A458}" type="parTrans" cxnId="{C67210A2-5D67-439A-8676-61B0BCFD34D2}">
      <dgm:prSet/>
      <dgm:spPr/>
      <dgm:t>
        <a:bodyPr/>
        <a:lstStyle/>
        <a:p>
          <a:endParaRPr lang="en-US" sz="3000" b="1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372B87E6-99B4-43D9-A725-CE900240C359}" type="sibTrans" cxnId="{C67210A2-5D67-439A-8676-61B0BCFD34D2}">
      <dgm:prSet custT="1"/>
      <dgm:spPr/>
      <dgm:t>
        <a:bodyPr/>
        <a:lstStyle/>
        <a:p>
          <a:endParaRPr lang="en-US" sz="3000" b="1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738026B9-1FA6-48FB-BEF4-C1DC962B9746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40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TASK 4.2</a:t>
          </a:r>
          <a:endParaRPr lang="en-US" sz="4000" b="1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FA77548-63D9-428F-83D6-F5123BDC5522}" type="parTrans" cxnId="{01F8A6F1-C90F-429A-ABE9-9AB041150CE9}">
      <dgm:prSet/>
      <dgm:spPr/>
      <dgm:t>
        <a:bodyPr/>
        <a:lstStyle/>
        <a:p>
          <a:endParaRPr lang="en-US" sz="3000" b="1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B1DAADC2-0514-4292-9165-00ED15B15326}" type="sibTrans" cxnId="{01F8A6F1-C90F-429A-ABE9-9AB041150CE9}">
      <dgm:prSet custT="1"/>
      <dgm:spPr/>
      <dgm:t>
        <a:bodyPr/>
        <a:lstStyle/>
        <a:p>
          <a:endParaRPr lang="en-US" sz="3000" b="1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0F1F2770-95E0-4F38-ACD3-9B27E788CBF4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4000" b="1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TASK 4.4</a:t>
          </a:r>
          <a:endParaRPr lang="en-US" sz="4000" b="1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2BF9D1D1-A401-4C3D-B849-5C8023068832}" type="parTrans" cxnId="{C4F078E5-30B4-4249-908C-A867E6160A81}">
      <dgm:prSet/>
      <dgm:spPr/>
      <dgm:t>
        <a:bodyPr/>
        <a:lstStyle/>
        <a:p>
          <a:endParaRPr lang="en-US" sz="3000" b="1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9758287A-1FBC-4D5E-AE02-84FAD9988E4C}" type="sibTrans" cxnId="{C4F078E5-30B4-4249-908C-A867E6160A81}">
      <dgm:prSet/>
      <dgm:spPr/>
      <dgm:t>
        <a:bodyPr/>
        <a:lstStyle/>
        <a:p>
          <a:endParaRPr lang="en-US" sz="3000" b="1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773D2FD-BB44-4D7E-BF76-057FAAD28D75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40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TASK 4.3</a:t>
          </a:r>
        </a:p>
      </dgm:t>
    </dgm:pt>
    <dgm:pt modelId="{0959E85A-ABB5-43C0-9A64-4347772650B4}" type="sibTrans" cxnId="{A7EF04C9-97AA-46DA-BEEE-EC4B254506BF}">
      <dgm:prSet custT="1"/>
      <dgm:spPr/>
      <dgm:t>
        <a:bodyPr/>
        <a:lstStyle/>
        <a:p>
          <a:endParaRPr lang="en-US" sz="3000" b="1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8BACBFEA-9B73-47BC-9024-4A7933649C59}" type="parTrans" cxnId="{A7EF04C9-97AA-46DA-BEEE-EC4B254506BF}">
      <dgm:prSet/>
      <dgm:spPr/>
      <dgm:t>
        <a:bodyPr/>
        <a:lstStyle/>
        <a:p>
          <a:endParaRPr lang="en-US" sz="3000" b="1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3A73B030-99A4-40A7-AC11-1A1BA6E0395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40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TASK 4.5</a:t>
          </a:r>
          <a:endParaRPr lang="en-US" sz="4000" b="1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B35350EE-B996-4D9E-A21B-CCED049C8415}" type="parTrans" cxnId="{7DD3FEA3-E40F-4459-9F8B-B88F4A9F7E77}">
      <dgm:prSet/>
      <dgm:spPr/>
      <dgm:t>
        <a:bodyPr/>
        <a:lstStyle/>
        <a:p>
          <a:endParaRPr lang="en-US"/>
        </a:p>
      </dgm:t>
    </dgm:pt>
    <dgm:pt modelId="{299B8681-4A71-4383-B4E2-467D4073F7A1}" type="sibTrans" cxnId="{7DD3FEA3-E40F-4459-9F8B-B88F4A9F7E77}">
      <dgm:prSet/>
      <dgm:spPr/>
      <dgm:t>
        <a:bodyPr/>
        <a:lstStyle/>
        <a:p>
          <a:endParaRPr lang="en-US"/>
        </a:p>
      </dgm:t>
    </dgm:pt>
    <dgm:pt modelId="{11EF5403-1109-4BC1-B39B-7B76D8715BEA}" type="pres">
      <dgm:prSet presAssocID="{519CFAA8-419A-4F78-87B7-34BAE81AF182}" presName="Name0" presStyleCnt="0">
        <dgm:presLayoutVars>
          <dgm:chMax/>
          <dgm:chPref val="1"/>
          <dgm:dir/>
          <dgm:animOne val="branch"/>
          <dgm:animLvl val="lvl"/>
          <dgm:resizeHandles/>
        </dgm:presLayoutVars>
      </dgm:prSet>
      <dgm:spPr/>
    </dgm:pt>
    <dgm:pt modelId="{028B4F9B-6452-472C-AA67-66D99AE566D1}" type="pres">
      <dgm:prSet presAssocID="{0F579C94-EEA2-43C4-9F8B-978112D60A79}" presName="composite" presStyleCnt="0"/>
      <dgm:spPr/>
    </dgm:pt>
    <dgm:pt modelId="{359E3ECE-E046-4CE1-8341-22CEDBDCCD6A}" type="pres">
      <dgm:prSet presAssocID="{0F579C94-EEA2-43C4-9F8B-978112D60A79}" presName="ParentAccent1" presStyleLbl="alignNode1" presStyleIdx="0" presStyleCnt="55"/>
      <dgm:spPr/>
    </dgm:pt>
    <dgm:pt modelId="{D2DF7546-C5A5-4751-81CD-3FB8E47EC98F}" type="pres">
      <dgm:prSet presAssocID="{0F579C94-EEA2-43C4-9F8B-978112D60A79}" presName="ParentAccent2" presStyleLbl="alignNode1" presStyleIdx="1" presStyleCnt="55"/>
      <dgm:spPr/>
    </dgm:pt>
    <dgm:pt modelId="{FEA685BE-A022-4BC5-AA98-421CB4EC91DB}" type="pres">
      <dgm:prSet presAssocID="{0F579C94-EEA2-43C4-9F8B-978112D60A79}" presName="ParentAccent3" presStyleLbl="alignNode1" presStyleIdx="2" presStyleCnt="55"/>
      <dgm:spPr/>
    </dgm:pt>
    <dgm:pt modelId="{41C27C10-C9CE-4EE7-89B5-AAD3A008D4F4}" type="pres">
      <dgm:prSet presAssocID="{0F579C94-EEA2-43C4-9F8B-978112D60A79}" presName="ParentAccent4" presStyleLbl="alignNode1" presStyleIdx="3" presStyleCnt="55"/>
      <dgm:spPr/>
    </dgm:pt>
    <dgm:pt modelId="{834F526A-65BC-48D2-BD95-FE30F9C6B9A1}" type="pres">
      <dgm:prSet presAssocID="{0F579C94-EEA2-43C4-9F8B-978112D60A79}" presName="ParentAccent5" presStyleLbl="alignNode1" presStyleIdx="4" presStyleCnt="55"/>
      <dgm:spPr/>
    </dgm:pt>
    <dgm:pt modelId="{5E007062-9486-4709-A50B-5157FC9D72A8}" type="pres">
      <dgm:prSet presAssocID="{0F579C94-EEA2-43C4-9F8B-978112D60A79}" presName="ParentAccent6" presStyleLbl="alignNode1" presStyleIdx="5" presStyleCnt="55"/>
      <dgm:spPr/>
    </dgm:pt>
    <dgm:pt modelId="{2A181383-9937-43C8-AFD0-D9BFE68DAB29}" type="pres">
      <dgm:prSet presAssocID="{0F579C94-EEA2-43C4-9F8B-978112D60A79}" presName="ParentAccent7" presStyleLbl="alignNode1" presStyleIdx="6" presStyleCnt="55"/>
      <dgm:spPr/>
    </dgm:pt>
    <dgm:pt modelId="{DA055078-B3AB-4E2E-9599-66635B56AB73}" type="pres">
      <dgm:prSet presAssocID="{0F579C94-EEA2-43C4-9F8B-978112D60A79}" presName="ParentAccent8" presStyleLbl="alignNode1" presStyleIdx="7" presStyleCnt="55"/>
      <dgm:spPr/>
    </dgm:pt>
    <dgm:pt modelId="{9659363F-8A14-4624-98E3-0A738FF80677}" type="pres">
      <dgm:prSet presAssocID="{0F579C94-EEA2-43C4-9F8B-978112D60A79}" presName="ParentAccent9" presStyleLbl="alignNode1" presStyleIdx="8" presStyleCnt="55"/>
      <dgm:spPr/>
    </dgm:pt>
    <dgm:pt modelId="{949BC004-E917-4917-8570-8298172204D2}" type="pres">
      <dgm:prSet presAssocID="{0F579C94-EEA2-43C4-9F8B-978112D60A79}" presName="ParentAccent10" presStyleLbl="alignNode1" presStyleIdx="9" presStyleCnt="55"/>
      <dgm:spPr/>
    </dgm:pt>
    <dgm:pt modelId="{7ECC6E1F-4D45-4BEC-8FED-4876ED34786F}" type="pres">
      <dgm:prSet presAssocID="{0F579C94-EEA2-43C4-9F8B-978112D60A79}" presName="Parent" presStyleLbl="alignNode1" presStyleIdx="10" presStyleCnt="55">
        <dgm:presLayoutVars>
          <dgm:chMax val="5"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886DF3-175E-47E7-AD7E-1CD1CDCC526E}" type="pres">
      <dgm:prSet presAssocID="{372B87E6-99B4-43D9-A725-CE900240C359}" presName="sibTrans" presStyleCnt="0"/>
      <dgm:spPr/>
    </dgm:pt>
    <dgm:pt modelId="{30693C17-4F50-462C-85CA-7C54B0BDE54B}" type="pres">
      <dgm:prSet presAssocID="{738026B9-1FA6-48FB-BEF4-C1DC962B9746}" presName="composite" presStyleCnt="0"/>
      <dgm:spPr/>
    </dgm:pt>
    <dgm:pt modelId="{A8BF5DBA-844C-4FE5-A501-4BBA34528DCC}" type="pres">
      <dgm:prSet presAssocID="{738026B9-1FA6-48FB-BEF4-C1DC962B9746}" presName="ParentAccent1" presStyleLbl="alignNode1" presStyleIdx="11" presStyleCnt="55"/>
      <dgm:spPr/>
    </dgm:pt>
    <dgm:pt modelId="{64F95A7B-5F74-4F39-BD16-3E643A8224A3}" type="pres">
      <dgm:prSet presAssocID="{738026B9-1FA6-48FB-BEF4-C1DC962B9746}" presName="ParentAccent2" presStyleLbl="alignNode1" presStyleIdx="12" presStyleCnt="55"/>
      <dgm:spPr/>
    </dgm:pt>
    <dgm:pt modelId="{A35125B8-C821-44D7-A75A-E6683BF4CC43}" type="pres">
      <dgm:prSet presAssocID="{738026B9-1FA6-48FB-BEF4-C1DC962B9746}" presName="ParentAccent3" presStyleLbl="alignNode1" presStyleIdx="13" presStyleCnt="55"/>
      <dgm:spPr/>
    </dgm:pt>
    <dgm:pt modelId="{88411932-F481-40FF-A638-4F6187ED6D23}" type="pres">
      <dgm:prSet presAssocID="{738026B9-1FA6-48FB-BEF4-C1DC962B9746}" presName="ParentAccent4" presStyleLbl="alignNode1" presStyleIdx="14" presStyleCnt="55"/>
      <dgm:spPr/>
    </dgm:pt>
    <dgm:pt modelId="{AEEB666A-76FC-487E-9171-7DBC12B764A5}" type="pres">
      <dgm:prSet presAssocID="{738026B9-1FA6-48FB-BEF4-C1DC962B9746}" presName="ParentAccent5" presStyleLbl="alignNode1" presStyleIdx="15" presStyleCnt="55"/>
      <dgm:spPr/>
    </dgm:pt>
    <dgm:pt modelId="{70709E26-2F71-437B-8921-CC694E7CBFFB}" type="pres">
      <dgm:prSet presAssocID="{738026B9-1FA6-48FB-BEF4-C1DC962B9746}" presName="ParentAccent6" presStyleLbl="alignNode1" presStyleIdx="16" presStyleCnt="55"/>
      <dgm:spPr/>
    </dgm:pt>
    <dgm:pt modelId="{8A1FF96E-9ED9-4785-93B8-581EEC3AE19D}" type="pres">
      <dgm:prSet presAssocID="{738026B9-1FA6-48FB-BEF4-C1DC962B9746}" presName="ParentAccent7" presStyleLbl="alignNode1" presStyleIdx="17" presStyleCnt="55"/>
      <dgm:spPr/>
    </dgm:pt>
    <dgm:pt modelId="{6FB04539-2744-4A38-8FF1-98FEDBDCB05F}" type="pres">
      <dgm:prSet presAssocID="{738026B9-1FA6-48FB-BEF4-C1DC962B9746}" presName="ParentAccent8" presStyleLbl="alignNode1" presStyleIdx="18" presStyleCnt="55"/>
      <dgm:spPr/>
    </dgm:pt>
    <dgm:pt modelId="{4E7DFBD1-6857-4AAB-BB13-B282079B51B8}" type="pres">
      <dgm:prSet presAssocID="{738026B9-1FA6-48FB-BEF4-C1DC962B9746}" presName="ParentAccent9" presStyleLbl="alignNode1" presStyleIdx="19" presStyleCnt="55"/>
      <dgm:spPr/>
    </dgm:pt>
    <dgm:pt modelId="{B0077B46-CDA3-4AA3-90A6-6384939E68A7}" type="pres">
      <dgm:prSet presAssocID="{738026B9-1FA6-48FB-BEF4-C1DC962B9746}" presName="ParentAccent10" presStyleLbl="alignNode1" presStyleIdx="20" presStyleCnt="55"/>
      <dgm:spPr/>
    </dgm:pt>
    <dgm:pt modelId="{2995B293-F060-44A3-83BF-D255BEFE4A08}" type="pres">
      <dgm:prSet presAssocID="{738026B9-1FA6-48FB-BEF4-C1DC962B9746}" presName="Parent" presStyleLbl="alignNode1" presStyleIdx="21" presStyleCnt="55">
        <dgm:presLayoutVars>
          <dgm:chMax val="5"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E6FBDD-52E3-495A-B831-60EE1B6AEAE2}" type="pres">
      <dgm:prSet presAssocID="{B1DAADC2-0514-4292-9165-00ED15B15326}" presName="sibTrans" presStyleCnt="0"/>
      <dgm:spPr/>
    </dgm:pt>
    <dgm:pt modelId="{95D076CB-78B4-4F24-9A05-DB8B605E83CA}" type="pres">
      <dgm:prSet presAssocID="{1773D2FD-BB44-4D7E-BF76-057FAAD28D75}" presName="composite" presStyleCnt="0"/>
      <dgm:spPr/>
    </dgm:pt>
    <dgm:pt modelId="{2616D197-53C1-478A-96E9-26C96792657C}" type="pres">
      <dgm:prSet presAssocID="{1773D2FD-BB44-4D7E-BF76-057FAAD28D75}" presName="ParentAccent1" presStyleLbl="alignNode1" presStyleIdx="22" presStyleCnt="55"/>
      <dgm:spPr/>
    </dgm:pt>
    <dgm:pt modelId="{46E72686-5580-4D33-94EF-BCA354403FDB}" type="pres">
      <dgm:prSet presAssocID="{1773D2FD-BB44-4D7E-BF76-057FAAD28D75}" presName="ParentAccent2" presStyleLbl="alignNode1" presStyleIdx="23" presStyleCnt="55"/>
      <dgm:spPr/>
    </dgm:pt>
    <dgm:pt modelId="{D6C34ACE-66FB-4F6B-B963-F6890706346D}" type="pres">
      <dgm:prSet presAssocID="{1773D2FD-BB44-4D7E-BF76-057FAAD28D75}" presName="ParentAccent3" presStyleLbl="alignNode1" presStyleIdx="24" presStyleCnt="55"/>
      <dgm:spPr/>
    </dgm:pt>
    <dgm:pt modelId="{D42F52EB-6AC8-45B5-B751-14BF6C829969}" type="pres">
      <dgm:prSet presAssocID="{1773D2FD-BB44-4D7E-BF76-057FAAD28D75}" presName="ParentAccent4" presStyleLbl="alignNode1" presStyleIdx="25" presStyleCnt="55"/>
      <dgm:spPr/>
    </dgm:pt>
    <dgm:pt modelId="{17C17D87-6A1E-4916-869C-60392AEF102A}" type="pres">
      <dgm:prSet presAssocID="{1773D2FD-BB44-4D7E-BF76-057FAAD28D75}" presName="ParentAccent5" presStyleLbl="alignNode1" presStyleIdx="26" presStyleCnt="55"/>
      <dgm:spPr/>
    </dgm:pt>
    <dgm:pt modelId="{7063D676-C6E3-4283-A10A-56A62977591B}" type="pres">
      <dgm:prSet presAssocID="{1773D2FD-BB44-4D7E-BF76-057FAAD28D75}" presName="ParentAccent6" presStyleLbl="alignNode1" presStyleIdx="27" presStyleCnt="55"/>
      <dgm:spPr/>
    </dgm:pt>
    <dgm:pt modelId="{42A64E40-C79C-402D-9F64-8DD898B9AB2F}" type="pres">
      <dgm:prSet presAssocID="{1773D2FD-BB44-4D7E-BF76-057FAAD28D75}" presName="ParentAccent7" presStyleLbl="alignNode1" presStyleIdx="28" presStyleCnt="55"/>
      <dgm:spPr/>
    </dgm:pt>
    <dgm:pt modelId="{DFE96764-14B1-49F2-8BCF-ED6071101C01}" type="pres">
      <dgm:prSet presAssocID="{1773D2FD-BB44-4D7E-BF76-057FAAD28D75}" presName="ParentAccent8" presStyleLbl="alignNode1" presStyleIdx="29" presStyleCnt="55"/>
      <dgm:spPr/>
    </dgm:pt>
    <dgm:pt modelId="{2413F53E-A5E8-4701-A5B1-5254905C0872}" type="pres">
      <dgm:prSet presAssocID="{1773D2FD-BB44-4D7E-BF76-057FAAD28D75}" presName="ParentAccent9" presStyleLbl="alignNode1" presStyleIdx="30" presStyleCnt="55"/>
      <dgm:spPr/>
    </dgm:pt>
    <dgm:pt modelId="{1F80E9F7-8A46-4BD4-A763-59A16C1C8942}" type="pres">
      <dgm:prSet presAssocID="{1773D2FD-BB44-4D7E-BF76-057FAAD28D75}" presName="ParentAccent10" presStyleLbl="alignNode1" presStyleIdx="31" presStyleCnt="55"/>
      <dgm:spPr/>
    </dgm:pt>
    <dgm:pt modelId="{F25143E4-4C58-4F2D-8FF8-9E72B629C180}" type="pres">
      <dgm:prSet presAssocID="{1773D2FD-BB44-4D7E-BF76-057FAAD28D75}" presName="Parent" presStyleLbl="alignNode1" presStyleIdx="32" presStyleCnt="55">
        <dgm:presLayoutVars>
          <dgm:chMax val="5"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8FA962-6300-4834-AE61-678C77F27625}" type="pres">
      <dgm:prSet presAssocID="{0959E85A-ABB5-43C0-9A64-4347772650B4}" presName="sibTrans" presStyleCnt="0"/>
      <dgm:spPr/>
    </dgm:pt>
    <dgm:pt modelId="{4197E5BF-B8FE-4F55-8E47-8ED5AF3F4518}" type="pres">
      <dgm:prSet presAssocID="{0F1F2770-95E0-4F38-ACD3-9B27E788CBF4}" presName="composite" presStyleCnt="0"/>
      <dgm:spPr/>
    </dgm:pt>
    <dgm:pt modelId="{199565E2-46F7-4DD5-9117-D9B94A21496F}" type="pres">
      <dgm:prSet presAssocID="{0F1F2770-95E0-4F38-ACD3-9B27E788CBF4}" presName="ParentAccent1" presStyleLbl="alignNode1" presStyleIdx="33" presStyleCnt="55"/>
      <dgm:spPr/>
    </dgm:pt>
    <dgm:pt modelId="{F1352FD8-59DE-4A5E-AAA0-B5722283ED98}" type="pres">
      <dgm:prSet presAssocID="{0F1F2770-95E0-4F38-ACD3-9B27E788CBF4}" presName="ParentAccent2" presStyleLbl="alignNode1" presStyleIdx="34" presStyleCnt="55"/>
      <dgm:spPr/>
    </dgm:pt>
    <dgm:pt modelId="{56B14159-7712-4FD5-9D56-BF5B728C20EA}" type="pres">
      <dgm:prSet presAssocID="{0F1F2770-95E0-4F38-ACD3-9B27E788CBF4}" presName="ParentAccent3" presStyleLbl="alignNode1" presStyleIdx="35" presStyleCnt="55"/>
      <dgm:spPr/>
    </dgm:pt>
    <dgm:pt modelId="{878C0AEB-B1A2-48BB-86BC-59AB65330769}" type="pres">
      <dgm:prSet presAssocID="{0F1F2770-95E0-4F38-ACD3-9B27E788CBF4}" presName="ParentAccent4" presStyleLbl="alignNode1" presStyleIdx="36" presStyleCnt="55"/>
      <dgm:spPr/>
    </dgm:pt>
    <dgm:pt modelId="{41A94FB1-1144-481A-9CE9-4D5C19CF1673}" type="pres">
      <dgm:prSet presAssocID="{0F1F2770-95E0-4F38-ACD3-9B27E788CBF4}" presName="ParentAccent5" presStyleLbl="alignNode1" presStyleIdx="37" presStyleCnt="55"/>
      <dgm:spPr/>
    </dgm:pt>
    <dgm:pt modelId="{30C905A1-E1E8-4853-845B-36569DC61223}" type="pres">
      <dgm:prSet presAssocID="{0F1F2770-95E0-4F38-ACD3-9B27E788CBF4}" presName="ParentAccent6" presStyleLbl="alignNode1" presStyleIdx="38" presStyleCnt="55"/>
      <dgm:spPr/>
    </dgm:pt>
    <dgm:pt modelId="{66EC21E3-BDB0-4B0B-8FD1-0F5030AEA979}" type="pres">
      <dgm:prSet presAssocID="{0F1F2770-95E0-4F38-ACD3-9B27E788CBF4}" presName="ParentAccent7" presStyleLbl="alignNode1" presStyleIdx="39" presStyleCnt="55"/>
      <dgm:spPr/>
    </dgm:pt>
    <dgm:pt modelId="{BFAE91C5-4F7A-4229-9834-59CB802E165A}" type="pres">
      <dgm:prSet presAssocID="{0F1F2770-95E0-4F38-ACD3-9B27E788CBF4}" presName="ParentAccent8" presStyleLbl="alignNode1" presStyleIdx="40" presStyleCnt="55"/>
      <dgm:spPr/>
    </dgm:pt>
    <dgm:pt modelId="{76073E26-4276-461F-87C7-2BEAB656BF27}" type="pres">
      <dgm:prSet presAssocID="{0F1F2770-95E0-4F38-ACD3-9B27E788CBF4}" presName="ParentAccent9" presStyleLbl="alignNode1" presStyleIdx="41" presStyleCnt="55"/>
      <dgm:spPr/>
    </dgm:pt>
    <dgm:pt modelId="{463818ED-F0E9-4A4C-B834-4925DE495901}" type="pres">
      <dgm:prSet presAssocID="{0F1F2770-95E0-4F38-ACD3-9B27E788CBF4}" presName="ParentAccent10" presStyleLbl="alignNode1" presStyleIdx="42" presStyleCnt="55"/>
      <dgm:spPr/>
    </dgm:pt>
    <dgm:pt modelId="{3A6D9E41-27EA-4812-958D-5B2ED0AB80B2}" type="pres">
      <dgm:prSet presAssocID="{0F1F2770-95E0-4F38-ACD3-9B27E788CBF4}" presName="Parent" presStyleLbl="alignNode1" presStyleIdx="43" presStyleCnt="55">
        <dgm:presLayoutVars>
          <dgm:chMax val="5"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933A6E-23CA-4ED6-B672-2662672C5172}" type="pres">
      <dgm:prSet presAssocID="{9758287A-1FBC-4D5E-AE02-84FAD9988E4C}" presName="sibTrans" presStyleCnt="0"/>
      <dgm:spPr/>
    </dgm:pt>
    <dgm:pt modelId="{96EF8FD6-775E-4EE3-AEF8-87495781DE30}" type="pres">
      <dgm:prSet presAssocID="{3A73B030-99A4-40A7-AC11-1A1BA6E0395D}" presName="composite" presStyleCnt="0"/>
      <dgm:spPr/>
    </dgm:pt>
    <dgm:pt modelId="{0164662F-375B-4092-A765-4C3A3A9F594B}" type="pres">
      <dgm:prSet presAssocID="{3A73B030-99A4-40A7-AC11-1A1BA6E0395D}" presName="ParentAccent1" presStyleLbl="alignNode1" presStyleIdx="44" presStyleCnt="55"/>
      <dgm:spPr/>
    </dgm:pt>
    <dgm:pt modelId="{284F0FAE-70C3-4DA2-BF1F-A7C19A08D5FC}" type="pres">
      <dgm:prSet presAssocID="{3A73B030-99A4-40A7-AC11-1A1BA6E0395D}" presName="ParentAccent2" presStyleLbl="alignNode1" presStyleIdx="45" presStyleCnt="55"/>
      <dgm:spPr/>
    </dgm:pt>
    <dgm:pt modelId="{742F0557-27E0-46D4-84DF-6CA8E5E15A49}" type="pres">
      <dgm:prSet presAssocID="{3A73B030-99A4-40A7-AC11-1A1BA6E0395D}" presName="ParentAccent3" presStyleLbl="alignNode1" presStyleIdx="46" presStyleCnt="55"/>
      <dgm:spPr/>
    </dgm:pt>
    <dgm:pt modelId="{8BDCCB0B-7109-4BB2-BFCB-32722EA6B218}" type="pres">
      <dgm:prSet presAssocID="{3A73B030-99A4-40A7-AC11-1A1BA6E0395D}" presName="ParentAccent4" presStyleLbl="alignNode1" presStyleIdx="47" presStyleCnt="55"/>
      <dgm:spPr/>
    </dgm:pt>
    <dgm:pt modelId="{14A78C11-5E83-424E-994E-BEA14E60C4B1}" type="pres">
      <dgm:prSet presAssocID="{3A73B030-99A4-40A7-AC11-1A1BA6E0395D}" presName="ParentAccent5" presStyleLbl="alignNode1" presStyleIdx="48" presStyleCnt="55"/>
      <dgm:spPr/>
    </dgm:pt>
    <dgm:pt modelId="{80065BCF-47EE-46B8-9234-A24B10C1E587}" type="pres">
      <dgm:prSet presAssocID="{3A73B030-99A4-40A7-AC11-1A1BA6E0395D}" presName="ParentAccent6" presStyleLbl="alignNode1" presStyleIdx="49" presStyleCnt="55"/>
      <dgm:spPr/>
    </dgm:pt>
    <dgm:pt modelId="{956FA068-CB4F-4559-A8E3-E9124AC69E80}" type="pres">
      <dgm:prSet presAssocID="{3A73B030-99A4-40A7-AC11-1A1BA6E0395D}" presName="ParentAccent7" presStyleLbl="alignNode1" presStyleIdx="50" presStyleCnt="55"/>
      <dgm:spPr/>
    </dgm:pt>
    <dgm:pt modelId="{BE45F48C-8ECC-4188-84DD-4A0CF0033E3E}" type="pres">
      <dgm:prSet presAssocID="{3A73B030-99A4-40A7-AC11-1A1BA6E0395D}" presName="ParentAccent8" presStyleLbl="alignNode1" presStyleIdx="51" presStyleCnt="55"/>
      <dgm:spPr/>
    </dgm:pt>
    <dgm:pt modelId="{29D46C55-3939-40D1-9426-021E049EEEB9}" type="pres">
      <dgm:prSet presAssocID="{3A73B030-99A4-40A7-AC11-1A1BA6E0395D}" presName="ParentAccent9" presStyleLbl="alignNode1" presStyleIdx="52" presStyleCnt="55"/>
      <dgm:spPr/>
    </dgm:pt>
    <dgm:pt modelId="{B54A0FAF-8E9F-40D9-88D5-BF9CC68F6CF0}" type="pres">
      <dgm:prSet presAssocID="{3A73B030-99A4-40A7-AC11-1A1BA6E0395D}" presName="ParentAccent10" presStyleLbl="alignNode1" presStyleIdx="53" presStyleCnt="55"/>
      <dgm:spPr/>
    </dgm:pt>
    <dgm:pt modelId="{6BE9B7C7-DA87-4432-A9A0-A80D77DAF14B}" type="pres">
      <dgm:prSet presAssocID="{3A73B030-99A4-40A7-AC11-1A1BA6E0395D}" presName="Parent" presStyleLbl="alignNode1" presStyleIdx="54" presStyleCnt="55">
        <dgm:presLayoutVars>
          <dgm:chMax val="5"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DD3FEA3-E40F-4459-9F8B-B88F4A9F7E77}" srcId="{519CFAA8-419A-4F78-87B7-34BAE81AF182}" destId="{3A73B030-99A4-40A7-AC11-1A1BA6E0395D}" srcOrd="4" destOrd="0" parTransId="{B35350EE-B996-4D9E-A21B-CCED049C8415}" sibTransId="{299B8681-4A71-4383-B4E2-467D4073F7A1}"/>
    <dgm:cxn modelId="{A7EF04C9-97AA-46DA-BEEE-EC4B254506BF}" srcId="{519CFAA8-419A-4F78-87B7-34BAE81AF182}" destId="{1773D2FD-BB44-4D7E-BF76-057FAAD28D75}" srcOrd="2" destOrd="0" parTransId="{8BACBFEA-9B73-47BC-9024-4A7933649C59}" sibTransId="{0959E85A-ABB5-43C0-9A64-4347772650B4}"/>
    <dgm:cxn modelId="{01F8A6F1-C90F-429A-ABE9-9AB041150CE9}" srcId="{519CFAA8-419A-4F78-87B7-34BAE81AF182}" destId="{738026B9-1FA6-48FB-BEF4-C1DC962B9746}" srcOrd="1" destOrd="0" parTransId="{4FA77548-63D9-428F-83D6-F5123BDC5522}" sibTransId="{B1DAADC2-0514-4292-9165-00ED15B15326}"/>
    <dgm:cxn modelId="{A6CD5009-2899-4510-B01D-3BC424EEF809}" type="presOf" srcId="{0F579C94-EEA2-43C4-9F8B-978112D60A79}" destId="{7ECC6E1F-4D45-4BEC-8FED-4876ED34786F}" srcOrd="0" destOrd="0" presId="urn:microsoft.com/office/officeart/2011/layout/ConvergingText"/>
    <dgm:cxn modelId="{D97657B5-5F02-4899-BE97-F42B3E018615}" type="presOf" srcId="{1773D2FD-BB44-4D7E-BF76-057FAAD28D75}" destId="{F25143E4-4C58-4F2D-8FF8-9E72B629C180}" srcOrd="0" destOrd="0" presId="urn:microsoft.com/office/officeart/2011/layout/ConvergingText"/>
    <dgm:cxn modelId="{694E83CD-2706-4122-9452-88FB9B30EEBF}" type="presOf" srcId="{738026B9-1FA6-48FB-BEF4-C1DC962B9746}" destId="{2995B293-F060-44A3-83BF-D255BEFE4A08}" srcOrd="0" destOrd="0" presId="urn:microsoft.com/office/officeart/2011/layout/ConvergingText"/>
    <dgm:cxn modelId="{C4F078E5-30B4-4249-908C-A867E6160A81}" srcId="{519CFAA8-419A-4F78-87B7-34BAE81AF182}" destId="{0F1F2770-95E0-4F38-ACD3-9B27E788CBF4}" srcOrd="3" destOrd="0" parTransId="{2BF9D1D1-A401-4C3D-B849-5C8023068832}" sibTransId="{9758287A-1FBC-4D5E-AE02-84FAD9988E4C}"/>
    <dgm:cxn modelId="{A33F890E-A5F5-425C-9133-DCE062CEA374}" type="presOf" srcId="{519CFAA8-419A-4F78-87B7-34BAE81AF182}" destId="{11EF5403-1109-4BC1-B39B-7B76D8715BEA}" srcOrd="0" destOrd="0" presId="urn:microsoft.com/office/officeart/2011/layout/ConvergingText"/>
    <dgm:cxn modelId="{C67210A2-5D67-439A-8676-61B0BCFD34D2}" srcId="{519CFAA8-419A-4F78-87B7-34BAE81AF182}" destId="{0F579C94-EEA2-43C4-9F8B-978112D60A79}" srcOrd="0" destOrd="0" parTransId="{E24A0588-48AE-4770-9CE5-FF20D177A458}" sibTransId="{372B87E6-99B4-43D9-A725-CE900240C359}"/>
    <dgm:cxn modelId="{775503EC-780E-4607-AFF5-46C2E26E2B37}" type="presOf" srcId="{3A73B030-99A4-40A7-AC11-1A1BA6E0395D}" destId="{6BE9B7C7-DA87-4432-A9A0-A80D77DAF14B}" srcOrd="0" destOrd="0" presId="urn:microsoft.com/office/officeart/2011/layout/ConvergingText"/>
    <dgm:cxn modelId="{6538A169-23DA-477B-A605-B5C5FE23CBD0}" type="presOf" srcId="{0F1F2770-95E0-4F38-ACD3-9B27E788CBF4}" destId="{3A6D9E41-27EA-4812-958D-5B2ED0AB80B2}" srcOrd="0" destOrd="0" presId="urn:microsoft.com/office/officeart/2011/layout/ConvergingText"/>
    <dgm:cxn modelId="{99BB8992-FDEF-4215-B6C2-D8D69105D5D2}" type="presParOf" srcId="{11EF5403-1109-4BC1-B39B-7B76D8715BEA}" destId="{028B4F9B-6452-472C-AA67-66D99AE566D1}" srcOrd="0" destOrd="0" presId="urn:microsoft.com/office/officeart/2011/layout/ConvergingText"/>
    <dgm:cxn modelId="{96AA9804-C8EA-4484-800F-4C815184AC32}" type="presParOf" srcId="{028B4F9B-6452-472C-AA67-66D99AE566D1}" destId="{359E3ECE-E046-4CE1-8341-22CEDBDCCD6A}" srcOrd="0" destOrd="0" presId="urn:microsoft.com/office/officeart/2011/layout/ConvergingText"/>
    <dgm:cxn modelId="{46FEAADE-CBBB-45A2-A730-45FD6C6435CA}" type="presParOf" srcId="{028B4F9B-6452-472C-AA67-66D99AE566D1}" destId="{D2DF7546-C5A5-4751-81CD-3FB8E47EC98F}" srcOrd="1" destOrd="0" presId="urn:microsoft.com/office/officeart/2011/layout/ConvergingText"/>
    <dgm:cxn modelId="{D94DB9FC-8C22-4E53-9965-D002274B1763}" type="presParOf" srcId="{028B4F9B-6452-472C-AA67-66D99AE566D1}" destId="{FEA685BE-A022-4BC5-AA98-421CB4EC91DB}" srcOrd="2" destOrd="0" presId="urn:microsoft.com/office/officeart/2011/layout/ConvergingText"/>
    <dgm:cxn modelId="{669219D0-760B-4FDC-8120-2BEF7F1BE7DB}" type="presParOf" srcId="{028B4F9B-6452-472C-AA67-66D99AE566D1}" destId="{41C27C10-C9CE-4EE7-89B5-AAD3A008D4F4}" srcOrd="3" destOrd="0" presId="urn:microsoft.com/office/officeart/2011/layout/ConvergingText"/>
    <dgm:cxn modelId="{1CB6EE8E-7DA6-43AE-B25E-4A68A1517EED}" type="presParOf" srcId="{028B4F9B-6452-472C-AA67-66D99AE566D1}" destId="{834F526A-65BC-48D2-BD95-FE30F9C6B9A1}" srcOrd="4" destOrd="0" presId="urn:microsoft.com/office/officeart/2011/layout/ConvergingText"/>
    <dgm:cxn modelId="{86461CCC-3157-4477-BCC1-CBBA4EE8CFE7}" type="presParOf" srcId="{028B4F9B-6452-472C-AA67-66D99AE566D1}" destId="{5E007062-9486-4709-A50B-5157FC9D72A8}" srcOrd="5" destOrd="0" presId="urn:microsoft.com/office/officeart/2011/layout/ConvergingText"/>
    <dgm:cxn modelId="{6628DF68-BC0A-40C3-A1A3-65293C9309F9}" type="presParOf" srcId="{028B4F9B-6452-472C-AA67-66D99AE566D1}" destId="{2A181383-9937-43C8-AFD0-D9BFE68DAB29}" srcOrd="6" destOrd="0" presId="urn:microsoft.com/office/officeart/2011/layout/ConvergingText"/>
    <dgm:cxn modelId="{7ABBA2DE-8FBF-4B7A-A0DC-7BB3CD32363E}" type="presParOf" srcId="{028B4F9B-6452-472C-AA67-66D99AE566D1}" destId="{DA055078-B3AB-4E2E-9599-66635B56AB73}" srcOrd="7" destOrd="0" presId="urn:microsoft.com/office/officeart/2011/layout/ConvergingText"/>
    <dgm:cxn modelId="{F862555D-136C-422C-A849-CEEFFBC2AC32}" type="presParOf" srcId="{028B4F9B-6452-472C-AA67-66D99AE566D1}" destId="{9659363F-8A14-4624-98E3-0A738FF80677}" srcOrd="8" destOrd="0" presId="urn:microsoft.com/office/officeart/2011/layout/ConvergingText"/>
    <dgm:cxn modelId="{023604BF-EEC2-4C83-99D4-AC250EB565A6}" type="presParOf" srcId="{028B4F9B-6452-472C-AA67-66D99AE566D1}" destId="{949BC004-E917-4917-8570-8298172204D2}" srcOrd="9" destOrd="0" presId="urn:microsoft.com/office/officeart/2011/layout/ConvergingText"/>
    <dgm:cxn modelId="{E65D09E9-11FA-4EC3-8BE9-2843EC342468}" type="presParOf" srcId="{028B4F9B-6452-472C-AA67-66D99AE566D1}" destId="{7ECC6E1F-4D45-4BEC-8FED-4876ED34786F}" srcOrd="10" destOrd="0" presId="urn:microsoft.com/office/officeart/2011/layout/ConvergingText"/>
    <dgm:cxn modelId="{28C3E1DB-8F3D-4762-A662-C37B8DB8BB2E}" type="presParOf" srcId="{11EF5403-1109-4BC1-B39B-7B76D8715BEA}" destId="{75886DF3-175E-47E7-AD7E-1CD1CDCC526E}" srcOrd="1" destOrd="0" presId="urn:microsoft.com/office/officeart/2011/layout/ConvergingText"/>
    <dgm:cxn modelId="{613A4035-7273-4265-ABA5-E6F6869414D8}" type="presParOf" srcId="{11EF5403-1109-4BC1-B39B-7B76D8715BEA}" destId="{30693C17-4F50-462C-85CA-7C54B0BDE54B}" srcOrd="2" destOrd="0" presId="urn:microsoft.com/office/officeart/2011/layout/ConvergingText"/>
    <dgm:cxn modelId="{787CD257-42BF-4D60-B04E-E378798322F3}" type="presParOf" srcId="{30693C17-4F50-462C-85CA-7C54B0BDE54B}" destId="{A8BF5DBA-844C-4FE5-A501-4BBA34528DCC}" srcOrd="0" destOrd="0" presId="urn:microsoft.com/office/officeart/2011/layout/ConvergingText"/>
    <dgm:cxn modelId="{E98F8E8F-8202-4B12-9E30-10FDF1CD64FE}" type="presParOf" srcId="{30693C17-4F50-462C-85CA-7C54B0BDE54B}" destId="{64F95A7B-5F74-4F39-BD16-3E643A8224A3}" srcOrd="1" destOrd="0" presId="urn:microsoft.com/office/officeart/2011/layout/ConvergingText"/>
    <dgm:cxn modelId="{C1BDD14D-35EB-456D-8B31-FA76F15ACF8C}" type="presParOf" srcId="{30693C17-4F50-462C-85CA-7C54B0BDE54B}" destId="{A35125B8-C821-44D7-A75A-E6683BF4CC43}" srcOrd="2" destOrd="0" presId="urn:microsoft.com/office/officeart/2011/layout/ConvergingText"/>
    <dgm:cxn modelId="{B40FF92B-55D4-43F7-99F3-C085B3AC51FE}" type="presParOf" srcId="{30693C17-4F50-462C-85CA-7C54B0BDE54B}" destId="{88411932-F481-40FF-A638-4F6187ED6D23}" srcOrd="3" destOrd="0" presId="urn:microsoft.com/office/officeart/2011/layout/ConvergingText"/>
    <dgm:cxn modelId="{43A583EB-A34D-4157-AA66-287DF033D6BC}" type="presParOf" srcId="{30693C17-4F50-462C-85CA-7C54B0BDE54B}" destId="{AEEB666A-76FC-487E-9171-7DBC12B764A5}" srcOrd="4" destOrd="0" presId="urn:microsoft.com/office/officeart/2011/layout/ConvergingText"/>
    <dgm:cxn modelId="{E9672D90-207F-4D90-853D-B52C0778FAF5}" type="presParOf" srcId="{30693C17-4F50-462C-85CA-7C54B0BDE54B}" destId="{70709E26-2F71-437B-8921-CC694E7CBFFB}" srcOrd="5" destOrd="0" presId="urn:microsoft.com/office/officeart/2011/layout/ConvergingText"/>
    <dgm:cxn modelId="{F002C006-33C7-475A-BB81-D5A8659EC680}" type="presParOf" srcId="{30693C17-4F50-462C-85CA-7C54B0BDE54B}" destId="{8A1FF96E-9ED9-4785-93B8-581EEC3AE19D}" srcOrd="6" destOrd="0" presId="urn:microsoft.com/office/officeart/2011/layout/ConvergingText"/>
    <dgm:cxn modelId="{E1258DD2-40BC-4D22-9BEE-DAC1C07E7EE2}" type="presParOf" srcId="{30693C17-4F50-462C-85CA-7C54B0BDE54B}" destId="{6FB04539-2744-4A38-8FF1-98FEDBDCB05F}" srcOrd="7" destOrd="0" presId="urn:microsoft.com/office/officeart/2011/layout/ConvergingText"/>
    <dgm:cxn modelId="{BC4B9B5B-A9C9-4637-BC93-A0503F287805}" type="presParOf" srcId="{30693C17-4F50-462C-85CA-7C54B0BDE54B}" destId="{4E7DFBD1-6857-4AAB-BB13-B282079B51B8}" srcOrd="8" destOrd="0" presId="urn:microsoft.com/office/officeart/2011/layout/ConvergingText"/>
    <dgm:cxn modelId="{BA88D081-89DE-4EF7-9EAC-E443D302428E}" type="presParOf" srcId="{30693C17-4F50-462C-85CA-7C54B0BDE54B}" destId="{B0077B46-CDA3-4AA3-90A6-6384939E68A7}" srcOrd="9" destOrd="0" presId="urn:microsoft.com/office/officeart/2011/layout/ConvergingText"/>
    <dgm:cxn modelId="{FA65F69D-C288-45F2-B7B7-054038B68E23}" type="presParOf" srcId="{30693C17-4F50-462C-85CA-7C54B0BDE54B}" destId="{2995B293-F060-44A3-83BF-D255BEFE4A08}" srcOrd="10" destOrd="0" presId="urn:microsoft.com/office/officeart/2011/layout/ConvergingText"/>
    <dgm:cxn modelId="{F66518CA-49A2-4CEE-B0E2-E94C5672189D}" type="presParOf" srcId="{11EF5403-1109-4BC1-B39B-7B76D8715BEA}" destId="{92E6FBDD-52E3-495A-B831-60EE1B6AEAE2}" srcOrd="3" destOrd="0" presId="urn:microsoft.com/office/officeart/2011/layout/ConvergingText"/>
    <dgm:cxn modelId="{BD2E9584-8169-449B-8B6E-E919992CA4DD}" type="presParOf" srcId="{11EF5403-1109-4BC1-B39B-7B76D8715BEA}" destId="{95D076CB-78B4-4F24-9A05-DB8B605E83CA}" srcOrd="4" destOrd="0" presId="urn:microsoft.com/office/officeart/2011/layout/ConvergingText"/>
    <dgm:cxn modelId="{CE8AC924-DD7B-4017-9F4F-935F5182F0E4}" type="presParOf" srcId="{95D076CB-78B4-4F24-9A05-DB8B605E83CA}" destId="{2616D197-53C1-478A-96E9-26C96792657C}" srcOrd="0" destOrd="0" presId="urn:microsoft.com/office/officeart/2011/layout/ConvergingText"/>
    <dgm:cxn modelId="{83F02D79-581D-4211-A1B5-1393375DAC09}" type="presParOf" srcId="{95D076CB-78B4-4F24-9A05-DB8B605E83CA}" destId="{46E72686-5580-4D33-94EF-BCA354403FDB}" srcOrd="1" destOrd="0" presId="urn:microsoft.com/office/officeart/2011/layout/ConvergingText"/>
    <dgm:cxn modelId="{C97C5BFE-B429-4558-B0A5-1F0C997892BF}" type="presParOf" srcId="{95D076CB-78B4-4F24-9A05-DB8B605E83CA}" destId="{D6C34ACE-66FB-4F6B-B963-F6890706346D}" srcOrd="2" destOrd="0" presId="urn:microsoft.com/office/officeart/2011/layout/ConvergingText"/>
    <dgm:cxn modelId="{32B1A987-7048-45A3-8017-214683876050}" type="presParOf" srcId="{95D076CB-78B4-4F24-9A05-DB8B605E83CA}" destId="{D42F52EB-6AC8-45B5-B751-14BF6C829969}" srcOrd="3" destOrd="0" presId="urn:microsoft.com/office/officeart/2011/layout/ConvergingText"/>
    <dgm:cxn modelId="{24E8A5E6-9B65-40CD-BC69-C40ED8975C44}" type="presParOf" srcId="{95D076CB-78B4-4F24-9A05-DB8B605E83CA}" destId="{17C17D87-6A1E-4916-869C-60392AEF102A}" srcOrd="4" destOrd="0" presId="urn:microsoft.com/office/officeart/2011/layout/ConvergingText"/>
    <dgm:cxn modelId="{71616734-C00B-4552-B542-7A50397AF66B}" type="presParOf" srcId="{95D076CB-78B4-4F24-9A05-DB8B605E83CA}" destId="{7063D676-C6E3-4283-A10A-56A62977591B}" srcOrd="5" destOrd="0" presId="urn:microsoft.com/office/officeart/2011/layout/ConvergingText"/>
    <dgm:cxn modelId="{7C97480B-84E4-4985-90F0-4231EB502760}" type="presParOf" srcId="{95D076CB-78B4-4F24-9A05-DB8B605E83CA}" destId="{42A64E40-C79C-402D-9F64-8DD898B9AB2F}" srcOrd="6" destOrd="0" presId="urn:microsoft.com/office/officeart/2011/layout/ConvergingText"/>
    <dgm:cxn modelId="{EE439D71-828B-489F-9B49-8A2813ACBE05}" type="presParOf" srcId="{95D076CB-78B4-4F24-9A05-DB8B605E83CA}" destId="{DFE96764-14B1-49F2-8BCF-ED6071101C01}" srcOrd="7" destOrd="0" presId="urn:microsoft.com/office/officeart/2011/layout/ConvergingText"/>
    <dgm:cxn modelId="{442CA5DD-66A5-47B5-BE21-3582E786E7B9}" type="presParOf" srcId="{95D076CB-78B4-4F24-9A05-DB8B605E83CA}" destId="{2413F53E-A5E8-4701-A5B1-5254905C0872}" srcOrd="8" destOrd="0" presId="urn:microsoft.com/office/officeart/2011/layout/ConvergingText"/>
    <dgm:cxn modelId="{0204DFC6-4128-4280-AE42-D023C9BE8A8E}" type="presParOf" srcId="{95D076CB-78B4-4F24-9A05-DB8B605E83CA}" destId="{1F80E9F7-8A46-4BD4-A763-59A16C1C8942}" srcOrd="9" destOrd="0" presId="urn:microsoft.com/office/officeart/2011/layout/ConvergingText"/>
    <dgm:cxn modelId="{315B281F-2424-44E9-A0F7-C4969C7D57B1}" type="presParOf" srcId="{95D076CB-78B4-4F24-9A05-DB8B605E83CA}" destId="{F25143E4-4C58-4F2D-8FF8-9E72B629C180}" srcOrd="10" destOrd="0" presId="urn:microsoft.com/office/officeart/2011/layout/ConvergingText"/>
    <dgm:cxn modelId="{419969BC-C74C-453E-9714-DA0385A716EF}" type="presParOf" srcId="{11EF5403-1109-4BC1-B39B-7B76D8715BEA}" destId="{068FA962-6300-4834-AE61-678C77F27625}" srcOrd="5" destOrd="0" presId="urn:microsoft.com/office/officeart/2011/layout/ConvergingText"/>
    <dgm:cxn modelId="{E692B3C9-7FF4-4197-A9FC-1112DEE7D894}" type="presParOf" srcId="{11EF5403-1109-4BC1-B39B-7B76D8715BEA}" destId="{4197E5BF-B8FE-4F55-8E47-8ED5AF3F4518}" srcOrd="6" destOrd="0" presId="urn:microsoft.com/office/officeart/2011/layout/ConvergingText"/>
    <dgm:cxn modelId="{F057E2D4-A0C4-4E98-AC62-8CCB7CE9920F}" type="presParOf" srcId="{4197E5BF-B8FE-4F55-8E47-8ED5AF3F4518}" destId="{199565E2-46F7-4DD5-9117-D9B94A21496F}" srcOrd="0" destOrd="0" presId="urn:microsoft.com/office/officeart/2011/layout/ConvergingText"/>
    <dgm:cxn modelId="{8008879C-582B-47D3-BD1B-39B317ACDC68}" type="presParOf" srcId="{4197E5BF-B8FE-4F55-8E47-8ED5AF3F4518}" destId="{F1352FD8-59DE-4A5E-AAA0-B5722283ED98}" srcOrd="1" destOrd="0" presId="urn:microsoft.com/office/officeart/2011/layout/ConvergingText"/>
    <dgm:cxn modelId="{119D750F-19BB-401B-8D60-D474319A26B6}" type="presParOf" srcId="{4197E5BF-B8FE-4F55-8E47-8ED5AF3F4518}" destId="{56B14159-7712-4FD5-9D56-BF5B728C20EA}" srcOrd="2" destOrd="0" presId="urn:microsoft.com/office/officeart/2011/layout/ConvergingText"/>
    <dgm:cxn modelId="{D606BAE1-013B-4AB8-8371-DBB17B42FB3D}" type="presParOf" srcId="{4197E5BF-B8FE-4F55-8E47-8ED5AF3F4518}" destId="{878C0AEB-B1A2-48BB-86BC-59AB65330769}" srcOrd="3" destOrd="0" presId="urn:microsoft.com/office/officeart/2011/layout/ConvergingText"/>
    <dgm:cxn modelId="{FD87F9D6-24EE-4F79-98B6-480FD7B92EA9}" type="presParOf" srcId="{4197E5BF-B8FE-4F55-8E47-8ED5AF3F4518}" destId="{41A94FB1-1144-481A-9CE9-4D5C19CF1673}" srcOrd="4" destOrd="0" presId="urn:microsoft.com/office/officeart/2011/layout/ConvergingText"/>
    <dgm:cxn modelId="{15909C12-F4A7-4F4A-8264-D7761B6F35CD}" type="presParOf" srcId="{4197E5BF-B8FE-4F55-8E47-8ED5AF3F4518}" destId="{30C905A1-E1E8-4853-845B-36569DC61223}" srcOrd="5" destOrd="0" presId="urn:microsoft.com/office/officeart/2011/layout/ConvergingText"/>
    <dgm:cxn modelId="{B9CE28FC-509D-4EDA-B710-83F62D3C98C3}" type="presParOf" srcId="{4197E5BF-B8FE-4F55-8E47-8ED5AF3F4518}" destId="{66EC21E3-BDB0-4B0B-8FD1-0F5030AEA979}" srcOrd="6" destOrd="0" presId="urn:microsoft.com/office/officeart/2011/layout/ConvergingText"/>
    <dgm:cxn modelId="{F837C82F-6139-4B0A-A141-0C9CAE5F98EE}" type="presParOf" srcId="{4197E5BF-B8FE-4F55-8E47-8ED5AF3F4518}" destId="{BFAE91C5-4F7A-4229-9834-59CB802E165A}" srcOrd="7" destOrd="0" presId="urn:microsoft.com/office/officeart/2011/layout/ConvergingText"/>
    <dgm:cxn modelId="{82495BF9-6B58-4C26-9563-903508440F00}" type="presParOf" srcId="{4197E5BF-B8FE-4F55-8E47-8ED5AF3F4518}" destId="{76073E26-4276-461F-87C7-2BEAB656BF27}" srcOrd="8" destOrd="0" presId="urn:microsoft.com/office/officeart/2011/layout/ConvergingText"/>
    <dgm:cxn modelId="{7D04F5FF-0687-42EF-8A1B-21007F10D291}" type="presParOf" srcId="{4197E5BF-B8FE-4F55-8E47-8ED5AF3F4518}" destId="{463818ED-F0E9-4A4C-B834-4925DE495901}" srcOrd="9" destOrd="0" presId="urn:microsoft.com/office/officeart/2011/layout/ConvergingText"/>
    <dgm:cxn modelId="{67ECC14D-DF48-4C3D-8DC0-54485C3926C9}" type="presParOf" srcId="{4197E5BF-B8FE-4F55-8E47-8ED5AF3F4518}" destId="{3A6D9E41-27EA-4812-958D-5B2ED0AB80B2}" srcOrd="10" destOrd="0" presId="urn:microsoft.com/office/officeart/2011/layout/ConvergingText"/>
    <dgm:cxn modelId="{79C1BB9C-E02C-4472-8804-423AED445D0B}" type="presParOf" srcId="{11EF5403-1109-4BC1-B39B-7B76D8715BEA}" destId="{68933A6E-23CA-4ED6-B672-2662672C5172}" srcOrd="7" destOrd="0" presId="urn:microsoft.com/office/officeart/2011/layout/ConvergingText"/>
    <dgm:cxn modelId="{CF42BBB0-B422-488D-BD21-66CDF449BC1B}" type="presParOf" srcId="{11EF5403-1109-4BC1-B39B-7B76D8715BEA}" destId="{96EF8FD6-775E-4EE3-AEF8-87495781DE30}" srcOrd="8" destOrd="0" presId="urn:microsoft.com/office/officeart/2011/layout/ConvergingText"/>
    <dgm:cxn modelId="{7A5F7E48-8DC1-415F-9FBC-1C66FE3BA8F4}" type="presParOf" srcId="{96EF8FD6-775E-4EE3-AEF8-87495781DE30}" destId="{0164662F-375B-4092-A765-4C3A3A9F594B}" srcOrd="0" destOrd="0" presId="urn:microsoft.com/office/officeart/2011/layout/ConvergingText"/>
    <dgm:cxn modelId="{A2D16CEE-CF13-4193-8908-93CA9B71053F}" type="presParOf" srcId="{96EF8FD6-775E-4EE3-AEF8-87495781DE30}" destId="{284F0FAE-70C3-4DA2-BF1F-A7C19A08D5FC}" srcOrd="1" destOrd="0" presId="urn:microsoft.com/office/officeart/2011/layout/ConvergingText"/>
    <dgm:cxn modelId="{09B05400-74D6-4A00-8FAC-69B9454C2E9F}" type="presParOf" srcId="{96EF8FD6-775E-4EE3-AEF8-87495781DE30}" destId="{742F0557-27E0-46D4-84DF-6CA8E5E15A49}" srcOrd="2" destOrd="0" presId="urn:microsoft.com/office/officeart/2011/layout/ConvergingText"/>
    <dgm:cxn modelId="{D4C26C21-74C7-45D8-ADE4-8C8F7D58C456}" type="presParOf" srcId="{96EF8FD6-775E-4EE3-AEF8-87495781DE30}" destId="{8BDCCB0B-7109-4BB2-BFCB-32722EA6B218}" srcOrd="3" destOrd="0" presId="urn:microsoft.com/office/officeart/2011/layout/ConvergingText"/>
    <dgm:cxn modelId="{F9B601A2-E6AB-48D6-AF73-5C3C747E93AE}" type="presParOf" srcId="{96EF8FD6-775E-4EE3-AEF8-87495781DE30}" destId="{14A78C11-5E83-424E-994E-BEA14E60C4B1}" srcOrd="4" destOrd="0" presId="urn:microsoft.com/office/officeart/2011/layout/ConvergingText"/>
    <dgm:cxn modelId="{8B045CAC-820B-4866-BCE0-4E7556F5260D}" type="presParOf" srcId="{96EF8FD6-775E-4EE3-AEF8-87495781DE30}" destId="{80065BCF-47EE-46B8-9234-A24B10C1E587}" srcOrd="5" destOrd="0" presId="urn:microsoft.com/office/officeart/2011/layout/ConvergingText"/>
    <dgm:cxn modelId="{6D549238-E3FE-4572-A607-19B1ACC6D16A}" type="presParOf" srcId="{96EF8FD6-775E-4EE3-AEF8-87495781DE30}" destId="{956FA068-CB4F-4559-A8E3-E9124AC69E80}" srcOrd="6" destOrd="0" presId="urn:microsoft.com/office/officeart/2011/layout/ConvergingText"/>
    <dgm:cxn modelId="{D5F40963-B3D6-4EEA-9865-70DFCA1DC248}" type="presParOf" srcId="{96EF8FD6-775E-4EE3-AEF8-87495781DE30}" destId="{BE45F48C-8ECC-4188-84DD-4A0CF0033E3E}" srcOrd="7" destOrd="0" presId="urn:microsoft.com/office/officeart/2011/layout/ConvergingText"/>
    <dgm:cxn modelId="{38B4087B-CC00-4CCF-9A4F-C8F7D0AAB517}" type="presParOf" srcId="{96EF8FD6-775E-4EE3-AEF8-87495781DE30}" destId="{29D46C55-3939-40D1-9426-021E049EEEB9}" srcOrd="8" destOrd="0" presId="urn:microsoft.com/office/officeart/2011/layout/ConvergingText"/>
    <dgm:cxn modelId="{0FD57144-67D2-452B-B8F6-827FF6781E73}" type="presParOf" srcId="{96EF8FD6-775E-4EE3-AEF8-87495781DE30}" destId="{B54A0FAF-8E9F-40D9-88D5-BF9CC68F6CF0}" srcOrd="9" destOrd="0" presId="urn:microsoft.com/office/officeart/2011/layout/ConvergingText"/>
    <dgm:cxn modelId="{B3BD7DFD-AC80-420E-A685-93F73FC416E4}" type="presParOf" srcId="{96EF8FD6-775E-4EE3-AEF8-87495781DE30}" destId="{6BE9B7C7-DA87-4432-A9A0-A80D77DAF14B}" srcOrd="10" destOrd="0" presId="urn:microsoft.com/office/officeart/2011/layout/ConvergingTex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9E3ECE-E046-4CE1-8341-22CEDBDCCD6A}">
      <dsp:nvSpPr>
        <dsp:cNvPr id="0" name=""/>
        <dsp:cNvSpPr/>
      </dsp:nvSpPr>
      <dsp:spPr>
        <a:xfrm>
          <a:off x="4249848" y="1054596"/>
          <a:ext cx="208582" cy="208652"/>
        </a:xfrm>
        <a:prstGeom prst="ellipse">
          <a:avLst/>
        </a:prstGeom>
        <a:solidFill>
          <a:schemeClr val="accent6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DF7546-C5A5-4751-81CD-3FB8E47EC98F}">
      <dsp:nvSpPr>
        <dsp:cNvPr id="0" name=""/>
        <dsp:cNvSpPr/>
      </dsp:nvSpPr>
      <dsp:spPr>
        <a:xfrm>
          <a:off x="3895392" y="1054596"/>
          <a:ext cx="208582" cy="208652"/>
        </a:xfrm>
        <a:prstGeom prst="ellipse">
          <a:avLst/>
        </a:prstGeom>
        <a:solidFill>
          <a:schemeClr val="accent6">
            <a:shade val="50000"/>
            <a:hueOff val="0"/>
            <a:satOff val="-1361"/>
            <a:lumOff val="1806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-1361"/>
              <a:lumOff val="180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A685BE-A022-4BC5-AA98-421CB4EC91DB}">
      <dsp:nvSpPr>
        <dsp:cNvPr id="0" name=""/>
        <dsp:cNvSpPr/>
      </dsp:nvSpPr>
      <dsp:spPr>
        <a:xfrm>
          <a:off x="3540936" y="1054596"/>
          <a:ext cx="208582" cy="208652"/>
        </a:xfrm>
        <a:prstGeom prst="ellipse">
          <a:avLst/>
        </a:prstGeom>
        <a:solidFill>
          <a:schemeClr val="accent6">
            <a:shade val="50000"/>
            <a:hueOff val="0"/>
            <a:satOff val="-2722"/>
            <a:lumOff val="3611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-2722"/>
              <a:lumOff val="361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C27C10-C9CE-4EE7-89B5-AAD3A008D4F4}">
      <dsp:nvSpPr>
        <dsp:cNvPr id="0" name=""/>
        <dsp:cNvSpPr/>
      </dsp:nvSpPr>
      <dsp:spPr>
        <a:xfrm>
          <a:off x="3186480" y="1054596"/>
          <a:ext cx="208582" cy="208652"/>
        </a:xfrm>
        <a:prstGeom prst="ellipse">
          <a:avLst/>
        </a:prstGeom>
        <a:solidFill>
          <a:schemeClr val="accent6">
            <a:shade val="50000"/>
            <a:hueOff val="0"/>
            <a:satOff val="-4083"/>
            <a:lumOff val="5417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-4083"/>
              <a:lumOff val="541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4F526A-65BC-48D2-BD95-FE30F9C6B9A1}">
      <dsp:nvSpPr>
        <dsp:cNvPr id="0" name=""/>
        <dsp:cNvSpPr/>
      </dsp:nvSpPr>
      <dsp:spPr>
        <a:xfrm>
          <a:off x="2832024" y="1054596"/>
          <a:ext cx="208582" cy="208652"/>
        </a:xfrm>
        <a:prstGeom prst="ellipse">
          <a:avLst/>
        </a:prstGeom>
        <a:solidFill>
          <a:schemeClr val="accent6">
            <a:shade val="50000"/>
            <a:hueOff val="0"/>
            <a:satOff val="-5444"/>
            <a:lumOff val="7222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-5444"/>
              <a:lumOff val="722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007062-9486-4709-A50B-5157FC9D72A8}">
      <dsp:nvSpPr>
        <dsp:cNvPr id="0" name=""/>
        <dsp:cNvSpPr/>
      </dsp:nvSpPr>
      <dsp:spPr>
        <a:xfrm>
          <a:off x="2268542" y="950270"/>
          <a:ext cx="417608" cy="417304"/>
        </a:xfrm>
        <a:prstGeom prst="ellipse">
          <a:avLst/>
        </a:prstGeom>
        <a:solidFill>
          <a:schemeClr val="accent6">
            <a:shade val="50000"/>
            <a:hueOff val="0"/>
            <a:satOff val="-6805"/>
            <a:lumOff val="9028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-6805"/>
              <a:lumOff val="90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181383-9937-43C8-AFD0-D9BFE68DAB29}">
      <dsp:nvSpPr>
        <dsp:cNvPr id="0" name=""/>
        <dsp:cNvSpPr/>
      </dsp:nvSpPr>
      <dsp:spPr>
        <a:xfrm>
          <a:off x="3909624" y="623565"/>
          <a:ext cx="208582" cy="208652"/>
        </a:xfrm>
        <a:prstGeom prst="ellipse">
          <a:avLst/>
        </a:prstGeom>
        <a:solidFill>
          <a:schemeClr val="accent6">
            <a:shade val="50000"/>
            <a:hueOff val="0"/>
            <a:satOff val="-8165"/>
            <a:lumOff val="10833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-8165"/>
              <a:lumOff val="1083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055078-B3AB-4E2E-9599-66635B56AB73}">
      <dsp:nvSpPr>
        <dsp:cNvPr id="0" name=""/>
        <dsp:cNvSpPr/>
      </dsp:nvSpPr>
      <dsp:spPr>
        <a:xfrm>
          <a:off x="3909624" y="1488796"/>
          <a:ext cx="208582" cy="208652"/>
        </a:xfrm>
        <a:prstGeom prst="ellipse">
          <a:avLst/>
        </a:prstGeom>
        <a:solidFill>
          <a:schemeClr val="accent6">
            <a:shade val="50000"/>
            <a:hueOff val="0"/>
            <a:satOff val="-9526"/>
            <a:lumOff val="12639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-9526"/>
              <a:lumOff val="1263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59363F-8A14-4624-98E3-0A738FF80677}">
      <dsp:nvSpPr>
        <dsp:cNvPr id="0" name=""/>
        <dsp:cNvSpPr/>
      </dsp:nvSpPr>
      <dsp:spPr>
        <a:xfrm>
          <a:off x="4095969" y="811098"/>
          <a:ext cx="208582" cy="208652"/>
        </a:xfrm>
        <a:prstGeom prst="ellipse">
          <a:avLst/>
        </a:prstGeom>
        <a:solidFill>
          <a:schemeClr val="accent6">
            <a:shade val="50000"/>
            <a:hueOff val="0"/>
            <a:satOff val="-10887"/>
            <a:lumOff val="14444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-10887"/>
              <a:lumOff val="1444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9BC004-E917-4917-8570-8298172204D2}">
      <dsp:nvSpPr>
        <dsp:cNvPr id="0" name=""/>
        <dsp:cNvSpPr/>
      </dsp:nvSpPr>
      <dsp:spPr>
        <a:xfrm>
          <a:off x="4108422" y="1302318"/>
          <a:ext cx="208582" cy="208652"/>
        </a:xfrm>
        <a:prstGeom prst="ellipse">
          <a:avLst/>
        </a:prstGeom>
        <a:solidFill>
          <a:schemeClr val="accent6">
            <a:shade val="50000"/>
            <a:hueOff val="0"/>
            <a:satOff val="-12248"/>
            <a:lumOff val="16250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-12248"/>
              <a:lumOff val="1625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CC6E1F-4D45-4BEC-8FED-4876ED34786F}">
      <dsp:nvSpPr>
        <dsp:cNvPr id="0" name=""/>
        <dsp:cNvSpPr/>
      </dsp:nvSpPr>
      <dsp:spPr>
        <a:xfrm>
          <a:off x="11053" y="102990"/>
          <a:ext cx="2112059" cy="2111865"/>
        </a:xfrm>
        <a:prstGeom prst="ellipse">
          <a:avLst/>
        </a:prstGeom>
        <a:solidFill>
          <a:schemeClr val="accent6">
            <a:shade val="50000"/>
            <a:hueOff val="0"/>
            <a:satOff val="-13609"/>
            <a:lumOff val="18055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-13609"/>
              <a:lumOff val="1805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4000" b="1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TASK 4.1</a:t>
          </a:r>
          <a:endParaRPr lang="en-US" sz="4000" b="1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20357" y="412265"/>
        <a:ext cx="1493451" cy="1493315"/>
      </dsp:txXfrm>
    </dsp:sp>
    <dsp:sp modelId="{A8BF5DBA-844C-4FE5-A501-4BBA34528DCC}">
      <dsp:nvSpPr>
        <dsp:cNvPr id="0" name=""/>
        <dsp:cNvSpPr/>
      </dsp:nvSpPr>
      <dsp:spPr>
        <a:xfrm>
          <a:off x="9937233" y="1054596"/>
          <a:ext cx="208582" cy="208652"/>
        </a:xfrm>
        <a:prstGeom prst="ellipse">
          <a:avLst/>
        </a:prstGeom>
        <a:solidFill>
          <a:schemeClr val="accent6">
            <a:shade val="50000"/>
            <a:hueOff val="0"/>
            <a:satOff val="-14970"/>
            <a:lumOff val="19861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-14970"/>
              <a:lumOff val="1986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F95A7B-5F74-4F39-BD16-3E643A8224A3}">
      <dsp:nvSpPr>
        <dsp:cNvPr id="0" name=""/>
        <dsp:cNvSpPr/>
      </dsp:nvSpPr>
      <dsp:spPr>
        <a:xfrm>
          <a:off x="9582777" y="1054596"/>
          <a:ext cx="208582" cy="208652"/>
        </a:xfrm>
        <a:prstGeom prst="ellipse">
          <a:avLst/>
        </a:prstGeom>
        <a:solidFill>
          <a:schemeClr val="accent6">
            <a:shade val="50000"/>
            <a:hueOff val="0"/>
            <a:satOff val="-16331"/>
            <a:lumOff val="21666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-16331"/>
              <a:lumOff val="2166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5125B8-C821-44D7-A75A-E6683BF4CC43}">
      <dsp:nvSpPr>
        <dsp:cNvPr id="0" name=""/>
        <dsp:cNvSpPr/>
      </dsp:nvSpPr>
      <dsp:spPr>
        <a:xfrm>
          <a:off x="9228321" y="1054596"/>
          <a:ext cx="208582" cy="208652"/>
        </a:xfrm>
        <a:prstGeom prst="ellipse">
          <a:avLst/>
        </a:prstGeom>
        <a:solidFill>
          <a:schemeClr val="accent6">
            <a:shade val="50000"/>
            <a:hueOff val="0"/>
            <a:satOff val="-17692"/>
            <a:lumOff val="23472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-17692"/>
              <a:lumOff val="2347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411932-F481-40FF-A638-4F6187ED6D23}">
      <dsp:nvSpPr>
        <dsp:cNvPr id="0" name=""/>
        <dsp:cNvSpPr/>
      </dsp:nvSpPr>
      <dsp:spPr>
        <a:xfrm>
          <a:off x="8873865" y="1054596"/>
          <a:ext cx="208582" cy="208652"/>
        </a:xfrm>
        <a:prstGeom prst="ellipse">
          <a:avLst/>
        </a:prstGeom>
        <a:solidFill>
          <a:schemeClr val="accent6">
            <a:shade val="50000"/>
            <a:hueOff val="0"/>
            <a:satOff val="-19053"/>
            <a:lumOff val="25277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-19053"/>
              <a:lumOff val="2527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EB666A-76FC-487E-9171-7DBC12B764A5}">
      <dsp:nvSpPr>
        <dsp:cNvPr id="0" name=""/>
        <dsp:cNvSpPr/>
      </dsp:nvSpPr>
      <dsp:spPr>
        <a:xfrm>
          <a:off x="8519409" y="1054596"/>
          <a:ext cx="208582" cy="208652"/>
        </a:xfrm>
        <a:prstGeom prst="ellipse">
          <a:avLst/>
        </a:prstGeom>
        <a:solidFill>
          <a:schemeClr val="accent6">
            <a:shade val="50000"/>
            <a:hueOff val="0"/>
            <a:satOff val="-20414"/>
            <a:lumOff val="27083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-20414"/>
              <a:lumOff val="2708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709E26-2F71-437B-8921-CC694E7CBFFB}">
      <dsp:nvSpPr>
        <dsp:cNvPr id="0" name=""/>
        <dsp:cNvSpPr/>
      </dsp:nvSpPr>
      <dsp:spPr>
        <a:xfrm>
          <a:off x="7955927" y="950270"/>
          <a:ext cx="417608" cy="417304"/>
        </a:xfrm>
        <a:prstGeom prst="ellipse">
          <a:avLst/>
        </a:prstGeom>
        <a:solidFill>
          <a:schemeClr val="accent6">
            <a:shade val="50000"/>
            <a:hueOff val="0"/>
            <a:satOff val="-21775"/>
            <a:lumOff val="28888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-21775"/>
              <a:lumOff val="2888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1FF96E-9ED9-4785-93B8-581EEC3AE19D}">
      <dsp:nvSpPr>
        <dsp:cNvPr id="0" name=""/>
        <dsp:cNvSpPr/>
      </dsp:nvSpPr>
      <dsp:spPr>
        <a:xfrm>
          <a:off x="9597009" y="623565"/>
          <a:ext cx="208582" cy="208652"/>
        </a:xfrm>
        <a:prstGeom prst="ellipse">
          <a:avLst/>
        </a:prstGeom>
        <a:solidFill>
          <a:schemeClr val="accent6">
            <a:shade val="50000"/>
            <a:hueOff val="0"/>
            <a:satOff val="-23135"/>
            <a:lumOff val="30694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-23135"/>
              <a:lumOff val="3069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B04539-2744-4A38-8FF1-98FEDBDCB05F}">
      <dsp:nvSpPr>
        <dsp:cNvPr id="0" name=""/>
        <dsp:cNvSpPr/>
      </dsp:nvSpPr>
      <dsp:spPr>
        <a:xfrm>
          <a:off x="9597009" y="1488796"/>
          <a:ext cx="208582" cy="208652"/>
        </a:xfrm>
        <a:prstGeom prst="ellipse">
          <a:avLst/>
        </a:prstGeom>
        <a:solidFill>
          <a:schemeClr val="accent6">
            <a:shade val="50000"/>
            <a:hueOff val="0"/>
            <a:satOff val="-24496"/>
            <a:lumOff val="32499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-24496"/>
              <a:lumOff val="3249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7DFBD1-6857-4AAB-BB13-B282079B51B8}">
      <dsp:nvSpPr>
        <dsp:cNvPr id="0" name=""/>
        <dsp:cNvSpPr/>
      </dsp:nvSpPr>
      <dsp:spPr>
        <a:xfrm>
          <a:off x="9783354" y="811098"/>
          <a:ext cx="208582" cy="208652"/>
        </a:xfrm>
        <a:prstGeom prst="ellipse">
          <a:avLst/>
        </a:prstGeom>
        <a:solidFill>
          <a:schemeClr val="accent6">
            <a:shade val="50000"/>
            <a:hueOff val="0"/>
            <a:satOff val="-25857"/>
            <a:lumOff val="34305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-25857"/>
              <a:lumOff val="3430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077B46-CDA3-4AA3-90A6-6384939E68A7}">
      <dsp:nvSpPr>
        <dsp:cNvPr id="0" name=""/>
        <dsp:cNvSpPr/>
      </dsp:nvSpPr>
      <dsp:spPr>
        <a:xfrm>
          <a:off x="9795807" y="1302318"/>
          <a:ext cx="208582" cy="208652"/>
        </a:xfrm>
        <a:prstGeom prst="ellipse">
          <a:avLst/>
        </a:prstGeom>
        <a:solidFill>
          <a:schemeClr val="accent6">
            <a:shade val="50000"/>
            <a:hueOff val="0"/>
            <a:satOff val="-27218"/>
            <a:lumOff val="36111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-27218"/>
              <a:lumOff val="3611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95B293-F060-44A3-83BF-D255BEFE4A08}">
      <dsp:nvSpPr>
        <dsp:cNvPr id="0" name=""/>
        <dsp:cNvSpPr/>
      </dsp:nvSpPr>
      <dsp:spPr>
        <a:xfrm>
          <a:off x="5698438" y="102990"/>
          <a:ext cx="2112059" cy="2111865"/>
        </a:xfrm>
        <a:prstGeom prst="ellipse">
          <a:avLst/>
        </a:prstGeom>
        <a:solidFill>
          <a:schemeClr val="accent6">
            <a:shade val="50000"/>
            <a:hueOff val="0"/>
            <a:satOff val="-28579"/>
            <a:lumOff val="37916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-28579"/>
              <a:lumOff val="3791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4000" b="1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TASK 4.2</a:t>
          </a:r>
          <a:endParaRPr lang="en-US" sz="4000" b="1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6007742" y="412265"/>
        <a:ext cx="1493451" cy="1493315"/>
      </dsp:txXfrm>
    </dsp:sp>
    <dsp:sp modelId="{2616D197-53C1-478A-96E9-26C96792657C}">
      <dsp:nvSpPr>
        <dsp:cNvPr id="0" name=""/>
        <dsp:cNvSpPr/>
      </dsp:nvSpPr>
      <dsp:spPr>
        <a:xfrm>
          <a:off x="15624618" y="1054596"/>
          <a:ext cx="208582" cy="208652"/>
        </a:xfrm>
        <a:prstGeom prst="ellipse">
          <a:avLst/>
        </a:prstGeom>
        <a:solidFill>
          <a:schemeClr val="accent6">
            <a:shade val="50000"/>
            <a:hueOff val="0"/>
            <a:satOff val="-29940"/>
            <a:lumOff val="39722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-29940"/>
              <a:lumOff val="3972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E72686-5580-4D33-94EF-BCA354403FDB}">
      <dsp:nvSpPr>
        <dsp:cNvPr id="0" name=""/>
        <dsp:cNvSpPr/>
      </dsp:nvSpPr>
      <dsp:spPr>
        <a:xfrm>
          <a:off x="15270162" y="1054596"/>
          <a:ext cx="208582" cy="208652"/>
        </a:xfrm>
        <a:prstGeom prst="ellipse">
          <a:avLst/>
        </a:prstGeom>
        <a:solidFill>
          <a:schemeClr val="accent6">
            <a:shade val="50000"/>
            <a:hueOff val="0"/>
            <a:satOff val="-31301"/>
            <a:lumOff val="41527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-31301"/>
              <a:lumOff val="4152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C34ACE-66FB-4F6B-B963-F6890706346D}">
      <dsp:nvSpPr>
        <dsp:cNvPr id="0" name=""/>
        <dsp:cNvSpPr/>
      </dsp:nvSpPr>
      <dsp:spPr>
        <a:xfrm>
          <a:off x="14915706" y="1054596"/>
          <a:ext cx="208582" cy="208652"/>
        </a:xfrm>
        <a:prstGeom prst="ellipse">
          <a:avLst/>
        </a:prstGeom>
        <a:solidFill>
          <a:schemeClr val="accent6">
            <a:shade val="50000"/>
            <a:hueOff val="0"/>
            <a:satOff val="-32662"/>
            <a:lumOff val="43333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-32662"/>
              <a:lumOff val="4333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2F52EB-6AC8-45B5-B751-14BF6C829969}">
      <dsp:nvSpPr>
        <dsp:cNvPr id="0" name=""/>
        <dsp:cNvSpPr/>
      </dsp:nvSpPr>
      <dsp:spPr>
        <a:xfrm>
          <a:off x="14561250" y="1054596"/>
          <a:ext cx="208582" cy="208652"/>
        </a:xfrm>
        <a:prstGeom prst="ellipse">
          <a:avLst/>
        </a:prstGeom>
        <a:solidFill>
          <a:schemeClr val="accent6">
            <a:shade val="50000"/>
            <a:hueOff val="0"/>
            <a:satOff val="-34023"/>
            <a:lumOff val="45138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-34023"/>
              <a:lumOff val="4513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C17D87-6A1E-4916-869C-60392AEF102A}">
      <dsp:nvSpPr>
        <dsp:cNvPr id="0" name=""/>
        <dsp:cNvSpPr/>
      </dsp:nvSpPr>
      <dsp:spPr>
        <a:xfrm>
          <a:off x="14206794" y="1054596"/>
          <a:ext cx="208582" cy="208652"/>
        </a:xfrm>
        <a:prstGeom prst="ellipse">
          <a:avLst/>
        </a:prstGeom>
        <a:solidFill>
          <a:schemeClr val="accent6">
            <a:shade val="50000"/>
            <a:hueOff val="0"/>
            <a:satOff val="-35384"/>
            <a:lumOff val="46944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-35384"/>
              <a:lumOff val="4694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63D676-C6E3-4283-A10A-56A62977591B}">
      <dsp:nvSpPr>
        <dsp:cNvPr id="0" name=""/>
        <dsp:cNvSpPr/>
      </dsp:nvSpPr>
      <dsp:spPr>
        <a:xfrm>
          <a:off x="13643312" y="950270"/>
          <a:ext cx="417608" cy="417304"/>
        </a:xfrm>
        <a:prstGeom prst="ellipse">
          <a:avLst/>
        </a:prstGeom>
        <a:solidFill>
          <a:schemeClr val="accent6">
            <a:shade val="50000"/>
            <a:hueOff val="0"/>
            <a:satOff val="-36745"/>
            <a:lumOff val="48749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-36745"/>
              <a:lumOff val="4874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A64E40-C79C-402D-9F64-8DD898B9AB2F}">
      <dsp:nvSpPr>
        <dsp:cNvPr id="0" name=""/>
        <dsp:cNvSpPr/>
      </dsp:nvSpPr>
      <dsp:spPr>
        <a:xfrm>
          <a:off x="15284394" y="623565"/>
          <a:ext cx="208582" cy="208652"/>
        </a:xfrm>
        <a:prstGeom prst="ellipse">
          <a:avLst/>
        </a:prstGeom>
        <a:solidFill>
          <a:schemeClr val="accent6">
            <a:shade val="50000"/>
            <a:hueOff val="0"/>
            <a:satOff val="-36745"/>
            <a:lumOff val="48749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-36745"/>
              <a:lumOff val="4874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E96764-14B1-49F2-8BCF-ED6071101C01}">
      <dsp:nvSpPr>
        <dsp:cNvPr id="0" name=""/>
        <dsp:cNvSpPr/>
      </dsp:nvSpPr>
      <dsp:spPr>
        <a:xfrm>
          <a:off x="15284394" y="1488796"/>
          <a:ext cx="208582" cy="208652"/>
        </a:xfrm>
        <a:prstGeom prst="ellipse">
          <a:avLst/>
        </a:prstGeom>
        <a:solidFill>
          <a:schemeClr val="accent6">
            <a:shade val="50000"/>
            <a:hueOff val="0"/>
            <a:satOff val="-35384"/>
            <a:lumOff val="46944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-35384"/>
              <a:lumOff val="4694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13F53E-A5E8-4701-A5B1-5254905C0872}">
      <dsp:nvSpPr>
        <dsp:cNvPr id="0" name=""/>
        <dsp:cNvSpPr/>
      </dsp:nvSpPr>
      <dsp:spPr>
        <a:xfrm>
          <a:off x="15470739" y="811098"/>
          <a:ext cx="208582" cy="208652"/>
        </a:xfrm>
        <a:prstGeom prst="ellipse">
          <a:avLst/>
        </a:prstGeom>
        <a:solidFill>
          <a:schemeClr val="accent6">
            <a:shade val="50000"/>
            <a:hueOff val="0"/>
            <a:satOff val="-34023"/>
            <a:lumOff val="45138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-34023"/>
              <a:lumOff val="4513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80E9F7-8A46-4BD4-A763-59A16C1C8942}">
      <dsp:nvSpPr>
        <dsp:cNvPr id="0" name=""/>
        <dsp:cNvSpPr/>
      </dsp:nvSpPr>
      <dsp:spPr>
        <a:xfrm>
          <a:off x="15483192" y="1302318"/>
          <a:ext cx="208582" cy="208652"/>
        </a:xfrm>
        <a:prstGeom prst="ellipse">
          <a:avLst/>
        </a:prstGeom>
        <a:solidFill>
          <a:schemeClr val="accent6">
            <a:shade val="50000"/>
            <a:hueOff val="0"/>
            <a:satOff val="-32662"/>
            <a:lumOff val="43333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-32662"/>
              <a:lumOff val="4333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5143E4-4C58-4F2D-8FF8-9E72B629C180}">
      <dsp:nvSpPr>
        <dsp:cNvPr id="0" name=""/>
        <dsp:cNvSpPr/>
      </dsp:nvSpPr>
      <dsp:spPr>
        <a:xfrm>
          <a:off x="11385823" y="102990"/>
          <a:ext cx="2112059" cy="2111865"/>
        </a:xfrm>
        <a:prstGeom prst="ellipse">
          <a:avLst/>
        </a:prstGeom>
        <a:solidFill>
          <a:schemeClr val="accent6">
            <a:shade val="50000"/>
            <a:hueOff val="0"/>
            <a:satOff val="-31301"/>
            <a:lumOff val="41527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-31301"/>
              <a:lumOff val="4152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4000" b="1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TASK 4.3</a:t>
          </a:r>
        </a:p>
      </dsp:txBody>
      <dsp:txXfrm>
        <a:off x="11695127" y="412265"/>
        <a:ext cx="1493451" cy="1493315"/>
      </dsp:txXfrm>
    </dsp:sp>
    <dsp:sp modelId="{199565E2-46F7-4DD5-9117-D9B94A21496F}">
      <dsp:nvSpPr>
        <dsp:cNvPr id="0" name=""/>
        <dsp:cNvSpPr/>
      </dsp:nvSpPr>
      <dsp:spPr>
        <a:xfrm>
          <a:off x="21312003" y="1054596"/>
          <a:ext cx="208582" cy="208652"/>
        </a:xfrm>
        <a:prstGeom prst="ellipse">
          <a:avLst/>
        </a:prstGeom>
        <a:solidFill>
          <a:schemeClr val="accent6">
            <a:shade val="50000"/>
            <a:hueOff val="0"/>
            <a:satOff val="-29940"/>
            <a:lumOff val="39722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-29940"/>
              <a:lumOff val="3972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352FD8-59DE-4A5E-AAA0-B5722283ED98}">
      <dsp:nvSpPr>
        <dsp:cNvPr id="0" name=""/>
        <dsp:cNvSpPr/>
      </dsp:nvSpPr>
      <dsp:spPr>
        <a:xfrm>
          <a:off x="20957547" y="1054596"/>
          <a:ext cx="208582" cy="208652"/>
        </a:xfrm>
        <a:prstGeom prst="ellipse">
          <a:avLst/>
        </a:prstGeom>
        <a:solidFill>
          <a:schemeClr val="accent6">
            <a:shade val="50000"/>
            <a:hueOff val="0"/>
            <a:satOff val="-28579"/>
            <a:lumOff val="37916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-28579"/>
              <a:lumOff val="3791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B14159-7712-4FD5-9D56-BF5B728C20EA}">
      <dsp:nvSpPr>
        <dsp:cNvPr id="0" name=""/>
        <dsp:cNvSpPr/>
      </dsp:nvSpPr>
      <dsp:spPr>
        <a:xfrm>
          <a:off x="20603091" y="1054596"/>
          <a:ext cx="208582" cy="208652"/>
        </a:xfrm>
        <a:prstGeom prst="ellipse">
          <a:avLst/>
        </a:prstGeom>
        <a:solidFill>
          <a:schemeClr val="accent6">
            <a:shade val="50000"/>
            <a:hueOff val="0"/>
            <a:satOff val="-27218"/>
            <a:lumOff val="36111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-27218"/>
              <a:lumOff val="3611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8C0AEB-B1A2-48BB-86BC-59AB65330769}">
      <dsp:nvSpPr>
        <dsp:cNvPr id="0" name=""/>
        <dsp:cNvSpPr/>
      </dsp:nvSpPr>
      <dsp:spPr>
        <a:xfrm>
          <a:off x="20248635" y="1054596"/>
          <a:ext cx="208582" cy="208652"/>
        </a:xfrm>
        <a:prstGeom prst="ellipse">
          <a:avLst/>
        </a:prstGeom>
        <a:solidFill>
          <a:schemeClr val="accent6">
            <a:shade val="50000"/>
            <a:hueOff val="0"/>
            <a:satOff val="-25857"/>
            <a:lumOff val="34305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-25857"/>
              <a:lumOff val="3430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A94FB1-1144-481A-9CE9-4D5C19CF1673}">
      <dsp:nvSpPr>
        <dsp:cNvPr id="0" name=""/>
        <dsp:cNvSpPr/>
      </dsp:nvSpPr>
      <dsp:spPr>
        <a:xfrm>
          <a:off x="19894179" y="1054596"/>
          <a:ext cx="208582" cy="208652"/>
        </a:xfrm>
        <a:prstGeom prst="ellipse">
          <a:avLst/>
        </a:prstGeom>
        <a:solidFill>
          <a:schemeClr val="accent6">
            <a:shade val="50000"/>
            <a:hueOff val="0"/>
            <a:satOff val="-24496"/>
            <a:lumOff val="32499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-24496"/>
              <a:lumOff val="3249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C905A1-E1E8-4853-845B-36569DC61223}">
      <dsp:nvSpPr>
        <dsp:cNvPr id="0" name=""/>
        <dsp:cNvSpPr/>
      </dsp:nvSpPr>
      <dsp:spPr>
        <a:xfrm>
          <a:off x="19330697" y="950270"/>
          <a:ext cx="417608" cy="417304"/>
        </a:xfrm>
        <a:prstGeom prst="ellipse">
          <a:avLst/>
        </a:prstGeom>
        <a:solidFill>
          <a:schemeClr val="accent6">
            <a:shade val="50000"/>
            <a:hueOff val="0"/>
            <a:satOff val="-23135"/>
            <a:lumOff val="30694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-23135"/>
              <a:lumOff val="3069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EC21E3-BDB0-4B0B-8FD1-0F5030AEA979}">
      <dsp:nvSpPr>
        <dsp:cNvPr id="0" name=""/>
        <dsp:cNvSpPr/>
      </dsp:nvSpPr>
      <dsp:spPr>
        <a:xfrm>
          <a:off x="20971779" y="623565"/>
          <a:ext cx="208582" cy="208652"/>
        </a:xfrm>
        <a:prstGeom prst="ellipse">
          <a:avLst/>
        </a:prstGeom>
        <a:solidFill>
          <a:schemeClr val="accent6">
            <a:shade val="50000"/>
            <a:hueOff val="0"/>
            <a:satOff val="-21775"/>
            <a:lumOff val="28888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-21775"/>
              <a:lumOff val="2888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AE91C5-4F7A-4229-9834-59CB802E165A}">
      <dsp:nvSpPr>
        <dsp:cNvPr id="0" name=""/>
        <dsp:cNvSpPr/>
      </dsp:nvSpPr>
      <dsp:spPr>
        <a:xfrm>
          <a:off x="20971779" y="1488796"/>
          <a:ext cx="208582" cy="208652"/>
        </a:xfrm>
        <a:prstGeom prst="ellipse">
          <a:avLst/>
        </a:prstGeom>
        <a:solidFill>
          <a:schemeClr val="accent6">
            <a:shade val="50000"/>
            <a:hueOff val="0"/>
            <a:satOff val="-20414"/>
            <a:lumOff val="27083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-20414"/>
              <a:lumOff val="2708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073E26-4276-461F-87C7-2BEAB656BF27}">
      <dsp:nvSpPr>
        <dsp:cNvPr id="0" name=""/>
        <dsp:cNvSpPr/>
      </dsp:nvSpPr>
      <dsp:spPr>
        <a:xfrm>
          <a:off x="21158124" y="811098"/>
          <a:ext cx="208582" cy="208652"/>
        </a:xfrm>
        <a:prstGeom prst="ellipse">
          <a:avLst/>
        </a:prstGeom>
        <a:solidFill>
          <a:schemeClr val="accent6">
            <a:shade val="50000"/>
            <a:hueOff val="0"/>
            <a:satOff val="-19053"/>
            <a:lumOff val="25277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-19053"/>
              <a:lumOff val="2527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3818ED-F0E9-4A4C-B834-4925DE495901}">
      <dsp:nvSpPr>
        <dsp:cNvPr id="0" name=""/>
        <dsp:cNvSpPr/>
      </dsp:nvSpPr>
      <dsp:spPr>
        <a:xfrm>
          <a:off x="21170577" y="1302318"/>
          <a:ext cx="208582" cy="208652"/>
        </a:xfrm>
        <a:prstGeom prst="ellipse">
          <a:avLst/>
        </a:prstGeom>
        <a:solidFill>
          <a:schemeClr val="accent6">
            <a:shade val="50000"/>
            <a:hueOff val="0"/>
            <a:satOff val="-17692"/>
            <a:lumOff val="23472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-17692"/>
              <a:lumOff val="2347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6D9E41-27EA-4812-958D-5B2ED0AB80B2}">
      <dsp:nvSpPr>
        <dsp:cNvPr id="0" name=""/>
        <dsp:cNvSpPr/>
      </dsp:nvSpPr>
      <dsp:spPr>
        <a:xfrm>
          <a:off x="17073208" y="102990"/>
          <a:ext cx="2112059" cy="2111865"/>
        </a:xfrm>
        <a:prstGeom prst="ellipse">
          <a:avLst/>
        </a:prstGeom>
        <a:solidFill>
          <a:schemeClr val="accent6">
            <a:shade val="50000"/>
            <a:hueOff val="0"/>
            <a:satOff val="-16331"/>
            <a:lumOff val="21666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-16331"/>
              <a:lumOff val="2166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4000" b="1" kern="120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TASK 4.4</a:t>
          </a:r>
          <a:endParaRPr lang="en-US" sz="4000" b="1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17382512" y="412265"/>
        <a:ext cx="1493451" cy="1493315"/>
      </dsp:txXfrm>
    </dsp:sp>
    <dsp:sp modelId="{0164662F-375B-4092-A765-4C3A3A9F594B}">
      <dsp:nvSpPr>
        <dsp:cNvPr id="0" name=""/>
        <dsp:cNvSpPr/>
      </dsp:nvSpPr>
      <dsp:spPr>
        <a:xfrm>
          <a:off x="26999388" y="1054596"/>
          <a:ext cx="208582" cy="208652"/>
        </a:xfrm>
        <a:prstGeom prst="ellipse">
          <a:avLst/>
        </a:prstGeom>
        <a:solidFill>
          <a:schemeClr val="accent6">
            <a:shade val="50000"/>
            <a:hueOff val="0"/>
            <a:satOff val="-14970"/>
            <a:lumOff val="19861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-14970"/>
              <a:lumOff val="1986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4F0FAE-70C3-4DA2-BF1F-A7C19A08D5FC}">
      <dsp:nvSpPr>
        <dsp:cNvPr id="0" name=""/>
        <dsp:cNvSpPr/>
      </dsp:nvSpPr>
      <dsp:spPr>
        <a:xfrm>
          <a:off x="26644932" y="1054596"/>
          <a:ext cx="208582" cy="208652"/>
        </a:xfrm>
        <a:prstGeom prst="ellipse">
          <a:avLst/>
        </a:prstGeom>
        <a:solidFill>
          <a:schemeClr val="accent6">
            <a:shade val="50000"/>
            <a:hueOff val="0"/>
            <a:satOff val="-13609"/>
            <a:lumOff val="18055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-13609"/>
              <a:lumOff val="1805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2F0557-27E0-46D4-84DF-6CA8E5E15A49}">
      <dsp:nvSpPr>
        <dsp:cNvPr id="0" name=""/>
        <dsp:cNvSpPr/>
      </dsp:nvSpPr>
      <dsp:spPr>
        <a:xfrm>
          <a:off x="26290476" y="1054596"/>
          <a:ext cx="208582" cy="208652"/>
        </a:xfrm>
        <a:prstGeom prst="ellipse">
          <a:avLst/>
        </a:prstGeom>
        <a:solidFill>
          <a:schemeClr val="accent6">
            <a:shade val="50000"/>
            <a:hueOff val="0"/>
            <a:satOff val="-12248"/>
            <a:lumOff val="16250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-12248"/>
              <a:lumOff val="1625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DCCB0B-7109-4BB2-BFCB-32722EA6B218}">
      <dsp:nvSpPr>
        <dsp:cNvPr id="0" name=""/>
        <dsp:cNvSpPr/>
      </dsp:nvSpPr>
      <dsp:spPr>
        <a:xfrm>
          <a:off x="25936020" y="1054596"/>
          <a:ext cx="208582" cy="208652"/>
        </a:xfrm>
        <a:prstGeom prst="ellipse">
          <a:avLst/>
        </a:prstGeom>
        <a:solidFill>
          <a:schemeClr val="accent6">
            <a:shade val="50000"/>
            <a:hueOff val="0"/>
            <a:satOff val="-10887"/>
            <a:lumOff val="14444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-10887"/>
              <a:lumOff val="1444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A78C11-5E83-424E-994E-BEA14E60C4B1}">
      <dsp:nvSpPr>
        <dsp:cNvPr id="0" name=""/>
        <dsp:cNvSpPr/>
      </dsp:nvSpPr>
      <dsp:spPr>
        <a:xfrm>
          <a:off x="25581564" y="1054596"/>
          <a:ext cx="208582" cy="208652"/>
        </a:xfrm>
        <a:prstGeom prst="ellipse">
          <a:avLst/>
        </a:prstGeom>
        <a:solidFill>
          <a:schemeClr val="accent6">
            <a:shade val="50000"/>
            <a:hueOff val="0"/>
            <a:satOff val="-9526"/>
            <a:lumOff val="12639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-9526"/>
              <a:lumOff val="1263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065BCF-47EE-46B8-9234-A24B10C1E587}">
      <dsp:nvSpPr>
        <dsp:cNvPr id="0" name=""/>
        <dsp:cNvSpPr/>
      </dsp:nvSpPr>
      <dsp:spPr>
        <a:xfrm>
          <a:off x="25018081" y="950270"/>
          <a:ext cx="417608" cy="417304"/>
        </a:xfrm>
        <a:prstGeom prst="ellipse">
          <a:avLst/>
        </a:prstGeom>
        <a:solidFill>
          <a:schemeClr val="accent6">
            <a:shade val="50000"/>
            <a:hueOff val="0"/>
            <a:satOff val="-8165"/>
            <a:lumOff val="10833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-8165"/>
              <a:lumOff val="1083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6FA068-CB4F-4559-A8E3-E9124AC69E80}">
      <dsp:nvSpPr>
        <dsp:cNvPr id="0" name=""/>
        <dsp:cNvSpPr/>
      </dsp:nvSpPr>
      <dsp:spPr>
        <a:xfrm>
          <a:off x="26659164" y="623565"/>
          <a:ext cx="208582" cy="208652"/>
        </a:xfrm>
        <a:prstGeom prst="ellipse">
          <a:avLst/>
        </a:prstGeom>
        <a:solidFill>
          <a:schemeClr val="accent6">
            <a:shade val="50000"/>
            <a:hueOff val="0"/>
            <a:satOff val="-6805"/>
            <a:lumOff val="9028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-6805"/>
              <a:lumOff val="90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45F48C-8ECC-4188-84DD-4A0CF0033E3E}">
      <dsp:nvSpPr>
        <dsp:cNvPr id="0" name=""/>
        <dsp:cNvSpPr/>
      </dsp:nvSpPr>
      <dsp:spPr>
        <a:xfrm>
          <a:off x="26659164" y="1488796"/>
          <a:ext cx="208582" cy="208652"/>
        </a:xfrm>
        <a:prstGeom prst="ellipse">
          <a:avLst/>
        </a:prstGeom>
        <a:solidFill>
          <a:schemeClr val="accent6">
            <a:shade val="50000"/>
            <a:hueOff val="0"/>
            <a:satOff val="-5444"/>
            <a:lumOff val="7222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-5444"/>
              <a:lumOff val="722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D46C55-3939-40D1-9426-021E049EEEB9}">
      <dsp:nvSpPr>
        <dsp:cNvPr id="0" name=""/>
        <dsp:cNvSpPr/>
      </dsp:nvSpPr>
      <dsp:spPr>
        <a:xfrm>
          <a:off x="26845509" y="811098"/>
          <a:ext cx="208582" cy="208652"/>
        </a:xfrm>
        <a:prstGeom prst="ellipse">
          <a:avLst/>
        </a:prstGeom>
        <a:solidFill>
          <a:schemeClr val="accent6">
            <a:shade val="50000"/>
            <a:hueOff val="0"/>
            <a:satOff val="-4083"/>
            <a:lumOff val="5417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-4083"/>
              <a:lumOff val="541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4A0FAF-8E9F-40D9-88D5-BF9CC68F6CF0}">
      <dsp:nvSpPr>
        <dsp:cNvPr id="0" name=""/>
        <dsp:cNvSpPr/>
      </dsp:nvSpPr>
      <dsp:spPr>
        <a:xfrm>
          <a:off x="26857962" y="1302318"/>
          <a:ext cx="208582" cy="208652"/>
        </a:xfrm>
        <a:prstGeom prst="ellipse">
          <a:avLst/>
        </a:prstGeom>
        <a:solidFill>
          <a:schemeClr val="accent6">
            <a:shade val="50000"/>
            <a:hueOff val="0"/>
            <a:satOff val="-2722"/>
            <a:lumOff val="3611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-2722"/>
              <a:lumOff val="361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E9B7C7-DA87-4432-A9A0-A80D77DAF14B}">
      <dsp:nvSpPr>
        <dsp:cNvPr id="0" name=""/>
        <dsp:cNvSpPr/>
      </dsp:nvSpPr>
      <dsp:spPr>
        <a:xfrm>
          <a:off x="22760593" y="102990"/>
          <a:ext cx="2112059" cy="2111865"/>
        </a:xfrm>
        <a:prstGeom prst="ellipse">
          <a:avLst/>
        </a:prstGeom>
        <a:solidFill>
          <a:schemeClr val="accent6">
            <a:shade val="50000"/>
            <a:hueOff val="0"/>
            <a:satOff val="-1361"/>
            <a:lumOff val="1806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-1361"/>
              <a:lumOff val="180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4000" b="1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TASK 4.5</a:t>
          </a:r>
          <a:endParaRPr lang="en-US" sz="4000" b="1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3069897" y="412265"/>
        <a:ext cx="1493451" cy="14933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ConvergingText">
  <dgm:title val="Converging Text"/>
  <dgm:desc val="Use to show multiple steps or parts that merge into a whole. Limited to one Level 1 shape that contains text and a maximum of five Level 2 shapes."/>
  <dgm:catLst>
    <dgm:cat type="process" pri="6500"/>
    <dgm:cat type="officeonline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clrData>
  <dgm:layoutNode name="Name0">
    <dgm:varLst>
      <dgm:chMax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vertAlign" val="mid"/>
          <dgm:param type="nodeVertAlign" val="mid"/>
          <dgm:param type="horzAlign" val="ctr"/>
        </dgm:alg>
      </dgm:if>
      <dgm:else name="Name3">
        <dgm:alg type="lin">
          <dgm:param type="linDir" val="fromR"/>
          <dgm:param type="vertAlign" val="mid"/>
          <dgm:param type="nodeVertAlign" val="mid"/>
          <dgm:param type="horzAlign" val="c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 val="65"/>
      <dgm:constr type="primFontSz" for="des" forName="Child1" op="equ" val="65"/>
      <dgm:constr type="primFontSz" for="des" forName="Child2" refType="primFontSz" refFor="des" refForName="Child1" op="equ"/>
      <dgm:constr type="primFontSz" for="des" forName="Child3" refType="primFontSz" refFor="des" refForName="Child1" op="equ"/>
      <dgm:constr type="primFontSz" for="des" forName="Child4" refType="primFontSz" refFor="des" refForName="Child1" op="equ"/>
      <dgm:constr type="primFontSz" for="des" forName="Child5" refType="primFontSz" refFor="des" refForName="Child1" op="equ"/>
      <dgm:constr type="primFontSz" for="des" forName="Child1" refType="primFontSz" refFor="des" refForName="Parent" op="lte"/>
      <dgm:constr type="primFontSz" for="des" forName="Child2" refType="primFontSz" refFor="des" refForName="Parent" op="lte"/>
      <dgm:constr type="primFontSz" for="des" forName="Child3" refType="primFontSz" refFor="des" refForName="Parent" op="lte"/>
      <dgm:constr type="primFontSz" for="des" forName="Child4" refType="primFontSz" refFor="des" refForName="Parent" op="lte"/>
      <dgm:constr type="primFontSz" for="des" forName="Child5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05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choose name="Name4">
          <dgm:if name="Name5" func="var" arg="dir" op="equ" val="norm">
            <dgm:choose name="Name6">
              <dgm:if name="Name7" axis="ch" ptType="node" func="cnt" op="equ" val="0">
                <dgm:alg type="composite">
                  <dgm:param type="ar" val="2.1059"/>
                </dgm:alg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 fact="0.4749"/>
                  <dgm:constr type="h" for="ch" forName="Parent" refType="h"/>
                  <dgm:constr type="l" for="ch" forName="ParentAccent1" refType="w" fact="0.9531"/>
                  <dgm:constr type="t" for="ch" forName="ParentAccent1" refType="h" fact="0.4506"/>
                  <dgm:constr type="w" for="ch" forName="ParentAccent1" refType="w" fact="0.0469"/>
                  <dgm:constr type="h" for="ch" forName="ParentAccent1" refType="h" fact="0.0988"/>
                  <dgm:constr type="l" for="ch" forName="ParentAccent2" refType="w" fact="0.8734"/>
                  <dgm:constr type="t" for="ch" forName="ParentAccent2" refType="h" fact="0.4506"/>
                  <dgm:constr type="w" for="ch" forName="ParentAccent2" refType="w" fact="0.0469"/>
                  <dgm:constr type="h" for="ch" forName="ParentAccent2" refType="h" fact="0.0988"/>
                  <dgm:constr type="l" for="ch" forName="ParentAccent3" refType="w" fact="0.7937"/>
                  <dgm:constr type="t" for="ch" forName="ParentAccent3" refType="h" fact="0.4506"/>
                  <dgm:constr type="w" for="ch" forName="ParentAccent3" refType="w" fact="0.0469"/>
                  <dgm:constr type="h" for="ch" forName="ParentAccent3" refType="h" fact="0.0988"/>
                  <dgm:constr type="l" for="ch" forName="ParentAccent4" refType="w" fact="0.714"/>
                  <dgm:constr type="t" for="ch" forName="ParentAccent4" refType="h" fact="0.4506"/>
                  <dgm:constr type="w" for="ch" forName="ParentAccent4" refType="w" fact="0.0469"/>
                  <dgm:constr type="h" for="ch" forName="ParentAccent4" refType="h" fact="0.0988"/>
                  <dgm:constr type="l" for="ch" forName="ParentAccent5" refType="w" fact="0.6343"/>
                  <dgm:constr type="t" for="ch" forName="ParentAccent5" refType="h" fact="0.4506"/>
                  <dgm:constr type="w" for="ch" forName="ParentAccent5" refType="w" fact="0.0469"/>
                  <dgm:constr type="h" for="ch" forName="ParentAccent5" refType="h" fact="0.0988"/>
                  <dgm:constr type="l" for="ch" forName="ParentAccent6" refType="w" fact="0.5076"/>
                  <dgm:constr type="t" for="ch" forName="ParentAccent6" refType="h" fact="0.4012"/>
                  <dgm:constr type="w" for="ch" forName="ParentAccent6" refType="w" fact="0.0939"/>
                  <dgm:constr type="h" for="ch" forName="ParentAccent6" refType="h" fact="0.1976"/>
                  <dgm:constr type="l" for="ch" forName="ParentAccent7" refType="w" fact="0.8766"/>
                  <dgm:constr type="t" for="ch" forName="ParentAccent7" refType="h" fact="0.2465"/>
                  <dgm:constr type="w" for="ch" forName="ParentAccent7" refType="w" fact="0.0469"/>
                  <dgm:constr type="h" for="ch" forName="ParentAccent7" refType="h" fact="0.0988"/>
                  <dgm:constr type="l" for="ch" forName="ParentAccent8" refType="w" fact="0.8766"/>
                  <dgm:constr type="t" for="ch" forName="ParentAccent8" refType="h" fact="0.6562"/>
                  <dgm:constr type="w" for="ch" forName="ParentAccent8" refType="w" fact="0.0469"/>
                  <dgm:constr type="h" for="ch" forName="ParentAccent8" refType="h" fact="0.0988"/>
                  <dgm:constr type="l" for="ch" forName="ParentAccent9" refType="w" fact="0.9185"/>
                  <dgm:constr type="t" for="ch" forName="ParentAccent9" refType="h" fact="0.3353"/>
                  <dgm:constr type="w" for="ch" forName="ParentAccent9" refType="w" fact="0.0469"/>
                  <dgm:constr type="h" for="ch" forName="ParentAccent9" refType="h" fact="0.0988"/>
                  <dgm:constr type="l" for="ch" forName="ParentAccent10" refType="w" fact="0.9213"/>
                  <dgm:constr type="t" for="ch" forName="ParentAccent10" refType="h" fact="0.5679"/>
                  <dgm:constr type="w" for="ch" forName="ParentAccent10" refType="w" fact="0.0469"/>
                  <dgm:constr type="h" for="ch" forName="ParentAccent10" refType="h" fact="0.0988"/>
                </dgm:constrLst>
              </dgm:if>
              <dgm:if name="Name8" axis="ch" ptType="node" func="cnt" op="equ" val="1">
                <dgm:alg type="composite">
                  <dgm:param type="ar" val="3.4411"/>
                </dgm:alg>
                <dgm:constrLst>
                  <dgm:constr type="l" for="ch" forName="Child1Accent1" refType="w" fact="0.284"/>
                  <dgm:constr type="t" for="ch" forName="Child1Accent1" refType="h" fact="0.4012"/>
                  <dgm:constr type="w" for="ch" forName="Child1Accent1" refType="w" fact="0.0574"/>
                  <dgm:constr type="h" for="ch" forName="Child1Accent1" refType="h" fact="0.1976"/>
                  <dgm:constr type="l" for="ch" forName="Child1Accent2" refType="w" fact="0.2272"/>
                  <dgm:constr type="t" for="ch" forName="Child1Accent2" refType="h" fact="0.4506"/>
                  <dgm:constr type="w" for="ch" forName="Child1Accent2" refType="w" fact="0.0287"/>
                  <dgm:constr type="h" for="ch" forName="Child1Accent2" refType="h" fact="0.0988"/>
                  <dgm:constr type="l" for="ch" forName="Child1Accent3" refType="w" fact="0.1705"/>
                  <dgm:constr type="t" for="ch" forName="Child1Accent3" refType="h" fact="0.4506"/>
                  <dgm:constr type="w" for="ch" forName="Child1Accent3" refType="w" fact="0.0287"/>
                  <dgm:constr type="h" for="ch" forName="Child1Accent3" refType="h" fact="0.0988"/>
                  <dgm:constr type="l" for="ch" forName="Child1Accent4" refType="w" fact="0.1137"/>
                  <dgm:constr type="t" for="ch" forName="Child1Accent4" refType="h" fact="0.4506"/>
                  <dgm:constr type="w" for="ch" forName="Child1Accent4" refType="w" fact="0.0287"/>
                  <dgm:constr type="h" for="ch" forName="Child1Accent4" refType="h" fact="0.0988"/>
                  <dgm:constr type="l" for="ch" forName="Child1Accent5" refType="w" fact="0.057"/>
                  <dgm:constr type="t" for="ch" forName="Child1Accent5" refType="h" fact="0.4506"/>
                  <dgm:constr type="w" for="ch" forName="Child1Accent5" refType="w" fact="0.0287"/>
                  <dgm:constr type="h" for="ch" forName="Child1Accent5" refType="h" fact="0.0988"/>
                  <dgm:constr type="l" for="ch" forName="Child1Accent6" refType="w" fact="0.0002"/>
                  <dgm:constr type="t" for="ch" forName="Child1Accent6" refType="h" fact="0.4506"/>
                  <dgm:constr type="w" for="ch" forName="Child1Accent6" refType="w" fact="0.0287"/>
                  <dgm:constr type="h" for="ch" forName="Child1Accent6" refType="h" fact="0.0988"/>
                  <dgm:constr type="l" for="ch" forName="Child1Accent7" refType="w" fact="0"/>
                  <dgm:constr type="t" for="ch" forName="Child1Accent7" refType="h" fact="0"/>
                  <dgm:constr type="w" for="ch" forName="Child1Accent7" refType="w" fact="0"/>
                  <dgm:constr type="h" for="ch" forName="Child1Accent7" refType="h" fact="0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ParentAccent1" refType="w" fact="0.9713"/>
                  <dgm:constr type="t" for="ch" forName="ParentAccent1" refType="h" fact="0.4506"/>
                  <dgm:constr type="w" for="ch" forName="ParentAccent1" refType="w" fact="0.0287"/>
                  <dgm:constr type="h" for="ch" forName="ParentAccent1" refType="h" fact="0.0988"/>
                  <dgm:constr type="l" for="ch" forName="ParentAccent2" refType="w" fact="0.9187"/>
                  <dgm:constr type="t" for="ch" forName="ParentAccent2" refType="h" fact="0.4506"/>
                  <dgm:constr type="w" for="ch" forName="ParentAccent2" refType="w" fact="0.0287"/>
                  <dgm:constr type="h" for="ch" forName="ParentAccent2" refType="h" fact="0.0988"/>
                  <dgm:constr type="l" for="ch" forName="ParentAccent3" refType="w" fact="0.8661"/>
                  <dgm:constr type="t" for="ch" forName="ParentAccent3" refType="h" fact="0.4506"/>
                  <dgm:constr type="w" for="ch" forName="ParentAccent3" refType="w" fact="0.0287"/>
                  <dgm:constr type="h" for="ch" forName="ParentAccent3" refType="h" fact="0.0988"/>
                  <dgm:constr type="l" for="ch" forName="ParentAccent4" refType="w" fact="0.8136"/>
                  <dgm:constr type="t" for="ch" forName="ParentAccent4" refType="h" fact="0.4506"/>
                  <dgm:constr type="w" for="ch" forName="ParentAccent4" refType="w" fact="0.0287"/>
                  <dgm:constr type="h" for="ch" forName="ParentAccent4" refType="h" fact="0.0988"/>
                  <dgm:constr type="l" for="ch" forName="ParentAccent5" refType="w" fact="0.761"/>
                  <dgm:constr type="t" for="ch" forName="ParentAccent5" refType="h" fact="0.4506"/>
                  <dgm:constr type="w" for="ch" forName="ParentAccent5" refType="w" fact="0.0287"/>
                  <dgm:constr type="h" for="ch" forName="ParentAccent5" refType="h" fact="0.0988"/>
                  <dgm:constr type="l" for="ch" forName="ParentAccent6" refType="w" fact="0.6797"/>
                  <dgm:constr type="t" for="ch" forName="ParentAccent6" refType="h" fact="0.4012"/>
                  <dgm:constr type="w" for="ch" forName="ParentAccent6" refType="w" fact="0.0574"/>
                  <dgm:constr type="h" for="ch" forName="ParentAccent6" refType="h" fact="0.1976"/>
                  <dgm:constr type="l" for="ch" forName="ParentAccent7" refType="w" fact="0.9245"/>
                  <dgm:constr type="t" for="ch" forName="ParentAccent7" refType="h" fact="0.2465"/>
                  <dgm:constr type="w" for="ch" forName="ParentAccent7" refType="w" fact="0.0287"/>
                  <dgm:constr type="h" for="ch" forName="ParentAccent7" refType="h" fact="0.0988"/>
                  <dgm:constr type="l" for="ch" forName="ParentAccent8" refType="w" fact="0.9245"/>
                  <dgm:constr type="t" for="ch" forName="ParentAccent8" refType="h" fact="0.6562"/>
                  <dgm:constr type="w" for="ch" forName="ParentAccent8" refType="w" fact="0.0287"/>
                  <dgm:constr type="h" for="ch" forName="ParentAccent8" refType="h" fact="0.0988"/>
                  <dgm:constr type="l" for="ch" forName="ParentAccent9" refType="w" fact="0.9501"/>
                  <dgm:constr type="t" for="ch" forName="ParentAccent9" refType="h" fact="0.3353"/>
                  <dgm:constr type="w" for="ch" forName="ParentAccent9" refType="w" fact="0.0287"/>
                  <dgm:constr type="h" for="ch" forName="ParentAccent9" refType="h" fact="0.0988"/>
                  <dgm:constr type="l" for="ch" forName="ParentAccent10" refType="w" fact="0.9518"/>
                  <dgm:constr type="t" for="ch" forName="ParentAccent10" refType="h" fact="0.5679"/>
                  <dgm:constr type="w" for="ch" forName="ParentAccent10" refType="w" fact="0.0287"/>
                  <dgm:constr type="h" for="ch" forName="ParentAccent10" refType="h" fact="0.0988"/>
                  <dgm:constr type="l" for="ch" forName="Child1" refType="w" fact="0"/>
                  <dgm:constr type="t" for="ch" forName="Child1" refType="h" fact="0.1978"/>
                  <dgm:constr type="w" for="ch" forName="Child1" refType="w" fact="0.2544"/>
                  <dgm:constr type="h" for="ch" forName="Child1" refType="h" fact="0.2541"/>
                  <dgm:constr type="l" for="ch" forName="Parent" refType="w" fact="0.3653"/>
                  <dgm:constr type="t" for="ch" forName="Parent" refType="h" fact="0"/>
                  <dgm:constr type="w" for="ch" forName="Parent" refType="w" fact="0.2906"/>
                  <dgm:constr type="h" for="ch" forName="Parent" refType="h"/>
                </dgm:constrLst>
              </dgm:if>
              <dgm:if name="Name9" axis="ch" ptType="node" func="cnt" op="equ" val="2">
                <dgm:alg type="composite">
                  <dgm:param type="ar" val="2.1185"/>
                </dgm:alg>
                <dgm:constrLst>
                  <dgm:constr type="l" for="ch" forName="Child1Accent1" refType="w" fact="0.3436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l" for="ch" forName="Child1Accent2" refType="w" fact="0.3068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l" for="ch" forName="Child1Accent3" refType="w" fact="0.245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l" for="ch" forName="Child1Accent4" refType="w" fact="0.1842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l" for="ch" forName="Child1Accent5" refType="w" fact="0.1229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l" for="ch" forName="Child1Accent6" refType="w" fact="0.061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l" for="ch" forName="Child1Accent7" refType="w" fact="0.0002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Child2Accent1" refType="w" fact="0.3436"/>
                  <dgm:constr type="t" for="ch" forName="Child2Accent1" refType="h" fact="0.8153"/>
                  <dgm:constr type="w" for="ch" forName="Child2Accent1" refType="w" fact="0.0574"/>
                  <dgm:constr type="h" for="ch" forName="Child2Accent1" refType="h" fact="0.1217"/>
                  <dgm:constr type="l" for="ch" forName="Child2Accent2" refType="w" fact="0.3068"/>
                  <dgm:constr type="t" for="ch" forName="Child2Accent2" refType="h" fact="0.9392"/>
                  <dgm:constr type="w" for="ch" forName="Child2Accent2" refType="w" fact="0.0287"/>
                  <dgm:constr type="h" for="ch" forName="Child2Accent2" refType="h" fact="0.0608"/>
                  <dgm:constr type="l" for="ch" forName="Child2Accent3" refType="w" fact="0.2455"/>
                  <dgm:constr type="t" for="ch" forName="Child2Accent3" refType="h" fact="0.9392"/>
                  <dgm:constr type="w" for="ch" forName="Child2Accent3" refType="w" fact="0.0287"/>
                  <dgm:constr type="h" for="ch" forName="Child2Accent3" refType="h" fact="0.0608"/>
                  <dgm:constr type="l" for="ch" forName="Child2Accent4" refType="w" fact="0.1842"/>
                  <dgm:constr type="t" for="ch" forName="Child2Accent4" refType="h" fact="0.9392"/>
                  <dgm:constr type="w" for="ch" forName="Child2Accent4" refType="w" fact="0.0287"/>
                  <dgm:constr type="h" for="ch" forName="Child2Accent4" refType="h" fact="0.0608"/>
                  <dgm:constr type="l" for="ch" forName="Child2Accent5" refType="w" fact="0.1229"/>
                  <dgm:constr type="t" for="ch" forName="Child2Accent5" refType="h" fact="0.9392"/>
                  <dgm:constr type="w" for="ch" forName="Child2Accent5" refType="w" fact="0.0287"/>
                  <dgm:constr type="h" for="ch" forName="Child2Accent5" refType="h" fact="0.0608"/>
                  <dgm:constr type="l" for="ch" forName="Child2Accent6" refType="w" fact="0.0615"/>
                  <dgm:constr type="t" for="ch" forName="Child2Accent6" refType="h" fact="0.9392"/>
                  <dgm:constr type="w" for="ch" forName="Child2Accent6" refType="w" fact="0.0287"/>
                  <dgm:constr type="h" for="ch" forName="Child2Accent6" refType="h" fact="0.0608"/>
                  <dgm:constr type="l" for="ch" forName="Child2Accent7" refType="w" fact="0.0002"/>
                  <dgm:constr type="t" for="ch" forName="Child2Accent7" refType="h" fact="0.9392"/>
                  <dgm:constr type="w" for="ch" forName="Child2Accent7" refType="w" fact="0.0287"/>
                  <dgm:constr type="h" for="ch" forName="Child2Accent7" refType="h" fact="0.0608"/>
                  <dgm:constr type="l" for="ch" forName="ParentAccent1" refType="w" fact="0.9713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l" for="ch" forName="ParentAccent2" refType="w" fact="0.9187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l" for="ch" forName="ParentAccent3" refType="w" fact="0.8661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l" for="ch" forName="ParentAccent4" refType="w" fact="0.8136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l" for="ch" forName="ParentAccent5" refType="w" fact="0.761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l" for="ch" forName="ParentAccent6" refType="w" fact="0.6797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l" for="ch" forName="ParentAccent7" refType="w" fact="0.924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l" for="ch" forName="ParentAccent8" refType="w" fact="0.924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l" for="ch" forName="ParentAccent9" refType="w" fact="0.9501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l" for="ch" forName="ParentAccent10" refType="w" fact="0.9518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l" for="ch" forName="Child2" refType="w" fact="0"/>
                  <dgm:constr type="t" for="ch" forName="Child2" refType="h" fact="0.7822"/>
                  <dgm:constr type="w" for="ch" forName="Child2" refType="w" fact="0.3364"/>
                  <dgm:constr type="h" for="ch" forName="Child2" refType="h" fact="0.1564"/>
                  <dgm:constr type="l" for="ch" forName="Child1" refType="w" fact="0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l" for="ch" forName="Parent" refType="w" fact="0.3653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0" axis="ch" ptType="node" func="cnt" op="equ" val="3">
                <dgm:alg type="composite">
                  <dgm:param type="ar" val="2.1185"/>
                </dgm:alg>
                <dgm:constrLst>
                  <dgm:constr type="l" for="ch" forName="Child1Accent1" refType="w" fact="0.3436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l" for="ch" forName="Child1Accent2" refType="w" fact="0.3068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l" for="ch" forName="Child1Accent3" refType="w" fact="0.245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l" for="ch" forName="Child1Accent4" refType="w" fact="0.1842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l" for="ch" forName="Child1Accent5" refType="w" fact="0.1229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l" for="ch" forName="Child2Accent1" refType="w" fact="0.284"/>
                  <dgm:constr type="t" for="ch" forName="Child2Accent1" refType="h" fact="0.5207"/>
                  <dgm:constr type="w" for="ch" forName="Child2Accent1" refType="w" fact="0.0574"/>
                  <dgm:constr type="h" for="ch" forName="Child2Accent1" refType="h" fact="0.1217"/>
                  <dgm:constr type="l" for="ch" forName="Child2Accent2" refType="w" fact="0.2272"/>
                  <dgm:constr type="t" for="ch" forName="Child2Accent2" refType="h" fact="0.5511"/>
                  <dgm:constr type="w" for="ch" forName="Child2Accent2" refType="w" fact="0.0287"/>
                  <dgm:constr type="h" for="ch" forName="Child2Accent2" refType="h" fact="0.0608"/>
                  <dgm:constr type="l" for="ch" forName="Child2Accent3" refType="w" fact="0.1705"/>
                  <dgm:constr type="t" for="ch" forName="Child2Accent3" refType="h" fact="0.5511"/>
                  <dgm:constr type="w" for="ch" forName="Child2Accent3" refType="w" fact="0.0287"/>
                  <dgm:constr type="h" for="ch" forName="Child2Accent3" refType="h" fact="0.0608"/>
                  <dgm:constr type="l" for="ch" forName="Child2Accent4" refType="w" fact="0.1137"/>
                  <dgm:constr type="t" for="ch" forName="Child2Accent4" refType="h" fact="0.5511"/>
                  <dgm:constr type="w" for="ch" forName="Child2Accent4" refType="w" fact="0.0287"/>
                  <dgm:constr type="h" for="ch" forName="Child2Accent4" refType="h" fact="0.0608"/>
                  <dgm:constr type="l" for="ch" forName="Child1Accent6" refType="w" fact="0.061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l" for="ch" forName="Child2Accent5" refType="w" fact="0.057"/>
                  <dgm:constr type="t" for="ch" forName="Child2Accent5" refType="h" fact="0.5511"/>
                  <dgm:constr type="w" for="ch" forName="Child2Accent5" refType="w" fact="0.0287"/>
                  <dgm:constr type="h" for="ch" forName="Child2Accent5" refType="h" fact="0.0608"/>
                  <dgm:constr type="l" for="ch" forName="Child1Accent7" refType="w" fact="0.0002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Child2Accent6" refType="w" fact="0.0002"/>
                  <dgm:constr type="t" for="ch" forName="Child2Accent6" refType="h" fact="0.5511"/>
                  <dgm:constr type="w" for="ch" forName="Child2Accent6" refType="w" fact="0.0287"/>
                  <dgm:constr type="h" for="ch" forName="Child2Accent6" refType="h" fact="0.0608"/>
                  <dgm:constr type="l" for="ch" forName="Child2Accent7" refType="w" fact="0"/>
                  <dgm:constr type="t" for="ch" forName="Child2Accent7" refType="h" fact="0"/>
                  <dgm:constr type="w" for="ch" forName="Child2Accent7" refType="w" fact="0"/>
                  <dgm:constr type="h" for="ch" forName="Child2Accent7" refType="h" fact="0"/>
                  <dgm:constr type="l" for="ch" forName="Child3Accent1" refType="w" fact="0.3436"/>
                  <dgm:constr type="t" for="ch" forName="Child3Accent1" refType="h" fact="0.8153"/>
                  <dgm:constr type="w" for="ch" forName="Child3Accent1" refType="w" fact="0.0574"/>
                  <dgm:constr type="h" for="ch" forName="Child3Accent1" refType="h" fact="0.1217"/>
                  <dgm:constr type="l" for="ch" forName="Child3Accent2" refType="w" fact="0.3068"/>
                  <dgm:constr type="t" for="ch" forName="Child3Accent2" refType="h" fact="0.9392"/>
                  <dgm:constr type="w" for="ch" forName="Child3Accent2" refType="w" fact="0.0287"/>
                  <dgm:constr type="h" for="ch" forName="Child3Accent2" refType="h" fact="0.0608"/>
                  <dgm:constr type="l" for="ch" forName="Child3Accent3" refType="w" fact="0.2455"/>
                  <dgm:constr type="t" for="ch" forName="Child3Accent3" refType="h" fact="0.9392"/>
                  <dgm:constr type="w" for="ch" forName="Child3Accent3" refType="w" fact="0.0287"/>
                  <dgm:constr type="h" for="ch" forName="Child3Accent3" refType="h" fact="0.0608"/>
                  <dgm:constr type="l" for="ch" forName="Child3Accent4" refType="w" fact="0.1842"/>
                  <dgm:constr type="t" for="ch" forName="Child3Accent4" refType="h" fact="0.9392"/>
                  <dgm:constr type="w" for="ch" forName="Child3Accent4" refType="w" fact="0.0287"/>
                  <dgm:constr type="h" for="ch" forName="Child3Accent4" refType="h" fact="0.0608"/>
                  <dgm:constr type="l" for="ch" forName="Child3Accent5" refType="w" fact="0.1229"/>
                  <dgm:constr type="t" for="ch" forName="Child3Accent5" refType="h" fact="0.9392"/>
                  <dgm:constr type="w" for="ch" forName="Child3Accent5" refType="w" fact="0.0287"/>
                  <dgm:constr type="h" for="ch" forName="Child3Accent5" refType="h" fact="0.0608"/>
                  <dgm:constr type="l" for="ch" forName="Child3Accent6" refType="w" fact="0.0615"/>
                  <dgm:constr type="t" for="ch" forName="Child3Accent6" refType="h" fact="0.9392"/>
                  <dgm:constr type="w" for="ch" forName="Child3Accent6" refType="w" fact="0.0287"/>
                  <dgm:constr type="h" for="ch" forName="Child3Accent6" refType="h" fact="0.0608"/>
                  <dgm:constr type="l" for="ch" forName="Child3Accent7" refType="w" fact="0.0002"/>
                  <dgm:constr type="t" for="ch" forName="Child3Accent7" refType="h" fact="0.9392"/>
                  <dgm:constr type="w" for="ch" forName="Child3Accent7" refType="w" fact="0.0287"/>
                  <dgm:constr type="h" for="ch" forName="Child3Accent7" refType="h" fact="0.0608"/>
                  <dgm:constr type="l" for="ch" forName="ParentAccent1" refType="w" fact="0.9713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l" for="ch" forName="ParentAccent2" refType="w" fact="0.9187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l" for="ch" forName="ParentAccent3" refType="w" fact="0.8661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l" for="ch" forName="ParentAccent4" refType="w" fact="0.8136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l" for="ch" forName="ParentAccent5" refType="w" fact="0.761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l" for="ch" forName="ParentAccent6" refType="w" fact="0.6797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l" for="ch" forName="ParentAccent7" refType="w" fact="0.924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l" for="ch" forName="ParentAccent8" refType="w" fact="0.924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l" for="ch" forName="ParentAccent9" refType="w" fact="0.9501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l" for="ch" forName="ParentAccent10" refType="w" fact="0.9518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l" for="ch" forName="Child3" refType="w" fact="0"/>
                  <dgm:constr type="t" for="ch" forName="Child3" refType="h" fact="0.7822"/>
                  <dgm:constr type="w" for="ch" forName="Child3" refType="w" fact="0.3364"/>
                  <dgm:constr type="h" for="ch" forName="Child3" refType="h" fact="0.1564"/>
                  <dgm:constr type="l" for="ch" forName="Child2" refType="w" fact="0"/>
                  <dgm:constr type="t" for="ch" forName="Child2" refType="h" fact="0.3955"/>
                  <dgm:constr type="w" for="ch" forName="Child2" refType="w" fact="0.2544"/>
                  <dgm:constr type="h" for="ch" forName="Child2" refType="h" fact="0.1564"/>
                  <dgm:constr type="l" for="ch" forName="Child1" refType="w" fact="0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l" for="ch" forName="Parent" refType="w" fact="0.3653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1" axis="ch" ptType="node" func="cnt" op="equ" val="4">
                <dgm:alg type="composite">
                  <dgm:param type="ar" val="1.8304"/>
                </dgm:alg>
                <dgm:constrLst>
                  <dgm:constr type="l" for="ch" forName="Parent" refType="w" fact="0.3771"/>
                  <dgm:constr type="t" for="ch" forName="Parent" refType="h" fact="0.2946"/>
                  <dgm:constr type="w" for="ch" forName="Parent" refType="w" fact="0.2862"/>
                  <dgm:constr type="h" for="ch" forName="Parent" refType="h" fact="0.5239"/>
                  <dgm:constr type="l" for="ch" forName="Child1Accent1" refType="w" fact="0.3904"/>
                  <dgm:constr type="t" for="ch" forName="Child1Accent1" refType="h" fact="0.2104"/>
                  <dgm:constr type="w" for="ch" forName="Child1Accent1" refType="w" fact="0.0566"/>
                  <dgm:constr type="h" for="ch" forName="Child1Accent1" refType="h" fact="0.1035"/>
                  <dgm:constr type="l" for="ch" forName="Child1Accent3" refType="w" fact="0.3001"/>
                  <dgm:constr type="t" for="ch" forName="Child1Accent3" refType="h" fact="0.128"/>
                  <dgm:constr type="w" for="ch" forName="Child1Accent3" refType="w" fact="0.0283"/>
                  <dgm:constr type="h" for="ch" forName="Child1Accent3" refType="h" fact="0.0518"/>
                  <dgm:constr type="l" for="ch" forName="Child1Accent4" refType="w" fact="0.2418"/>
                  <dgm:constr type="t" for="ch" forName="Child1Accent4" refType="h" fact="0.128"/>
                  <dgm:constr type="w" for="ch" forName="Child1Accent4" refType="w" fact="0.0283"/>
                  <dgm:constr type="h" for="ch" forName="Child1Accent4" refType="h" fact="0.0518"/>
                  <dgm:constr type="l" for="ch" forName="Child1Accent5" refType="w" fact="0.1835"/>
                  <dgm:constr type="t" for="ch" forName="Child1Accent5" refType="h" fact="0.128"/>
                  <dgm:constr type="w" for="ch" forName="Child1Accent5" refType="w" fact="0.0283"/>
                  <dgm:constr type="h" for="ch" forName="Child1Accent5" refType="h" fact="0.0518"/>
                  <dgm:constr type="l" for="ch" forName="Child1Accent6" refType="w" fact="0.1252"/>
                  <dgm:constr type="t" for="ch" forName="Child1Accent6" refType="h" fact="0.128"/>
                  <dgm:constr type="w" for="ch" forName="Child1Accent6" refType="w" fact="0.0283"/>
                  <dgm:constr type="h" for="ch" forName="Child1Accent6" refType="h" fact="0.0518"/>
                  <dgm:constr type="l" for="ch" forName="Child3Accent1" refType="w" fact="0.3158"/>
                  <dgm:constr type="t" for="ch" forName="Child3Accent1" refType="h" fact="0.6212"/>
                  <dgm:constr type="w" for="ch" forName="Child3Accent1" refType="w" fact="0.0566"/>
                  <dgm:constr type="h" for="ch" forName="Child3Accent1" refType="h" fact="0.1035"/>
                  <dgm:constr type="l" for="ch" forName="Child3Accent2" refType="w" fact="0.2689"/>
                  <dgm:constr type="t" for="ch" forName="Child3Accent2" refType="h" fact="0.6828"/>
                  <dgm:constr type="w" for="ch" forName="Child3Accent2" refType="w" fact="0.0283"/>
                  <dgm:constr type="h" for="ch" forName="Child3Accent2" refType="h" fact="0.0518"/>
                  <dgm:constr type="l" for="ch" forName="Child3Accent4" refType="w" fact="0.1614"/>
                  <dgm:constr type="t" for="ch" forName="Child3Accent4" refType="h" fact="0.6828"/>
                  <dgm:constr type="w" for="ch" forName="Child3Accent4" refType="w" fact="0.0283"/>
                  <dgm:constr type="h" for="ch" forName="Child3Accent4" refType="h" fact="0.0518"/>
                  <dgm:constr type="l" for="ch" forName="Child3Accent5" refType="w" fact="0.1077"/>
                  <dgm:constr type="t" for="ch" forName="Child3Accent5" refType="h" fact="0.6828"/>
                  <dgm:constr type="w" for="ch" forName="Child3Accent5" refType="w" fact="0.0283"/>
                  <dgm:constr type="h" for="ch" forName="Child3Accent5" refType="h" fact="0.0518"/>
                  <dgm:constr type="l" for="ch" forName="Child1Accent7" refType="w" fact="0.0668"/>
                  <dgm:constr type="t" for="ch" forName="Child1Accent7" refType="h" fact="0.128"/>
                  <dgm:constr type="w" for="ch" forName="Child1Accent7" refType="w" fact="0.0283"/>
                  <dgm:constr type="h" for="ch" forName="Child1Accent7" refType="h" fact="0.0518"/>
                  <dgm:constr type="l" for="ch" forName="Child3Accent6" refType="w" fact="0.0539"/>
                  <dgm:constr type="t" for="ch" forName="Child3Accent6" refType="h" fact="0.6828"/>
                  <dgm:constr type="w" for="ch" forName="Child3Accent6" refType="w" fact="0.0283"/>
                  <dgm:constr type="h" for="ch" forName="Child3Accent6" refType="h" fact="0.0518"/>
                  <dgm:constr type="l" for="ch" forName="Child1Accent8" refType="w" fact="0.0085"/>
                  <dgm:constr type="t" for="ch" forName="Child1Accent8" refType="h" fact="0.128"/>
                  <dgm:constr type="w" for="ch" forName="Child1Accent8" refType="w" fact="0.0283"/>
                  <dgm:constr type="h" for="ch" forName="Child1Accent8" refType="h" fact="0.0518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Child3Accent7" refType="w" fact="0.0002"/>
                  <dgm:constr type="t" for="ch" forName="Child3Accent7" refType="h" fact="0.6828"/>
                  <dgm:constr type="w" for="ch" forName="Child3Accent7" refType="w" fact="0.0283"/>
                  <dgm:constr type="h" for="ch" forName="Child3Accent7" refType="h" fact="0.0518"/>
                  <dgm:constr type="l" for="ch" forName="Child4Accent1" refType="w" fact="0.3904"/>
                  <dgm:constr type="t" for="ch" forName="Child4Accent1" refType="h" fact="0.8"/>
                  <dgm:constr type="w" for="ch" forName="Child4Accent1" refType="w" fact="0.0566"/>
                  <dgm:constr type="h" for="ch" forName="Child4Accent1" refType="h" fact="0.1035"/>
                  <dgm:constr type="l" for="ch" forName="Child4Accent3" refType="w" fact="0.2998"/>
                  <dgm:constr type="t" for="ch" forName="Child4Accent3" refType="h" fact="0.9482"/>
                  <dgm:constr type="w" for="ch" forName="Child4Accent3" refType="w" fact="0.0283"/>
                  <dgm:constr type="h" for="ch" forName="Child4Accent3" refType="h" fact="0.0518"/>
                  <dgm:constr type="l" for="ch" forName="Child4Accent4" refType="w" fact="0.2415"/>
                  <dgm:constr type="t" for="ch" forName="Child4Accent4" refType="h" fact="0.9482"/>
                  <dgm:constr type="w" for="ch" forName="Child4Accent4" refType="w" fact="0.0283"/>
                  <dgm:constr type="h" for="ch" forName="Child4Accent4" refType="h" fact="0.0518"/>
                  <dgm:constr type="l" for="ch" forName="Child4Accent5" refType="w" fact="0.1833"/>
                  <dgm:constr type="t" for="ch" forName="Child4Accent5" refType="h" fact="0.9482"/>
                  <dgm:constr type="w" for="ch" forName="Child4Accent5" refType="w" fact="0.0283"/>
                  <dgm:constr type="h" for="ch" forName="Child4Accent5" refType="h" fact="0.0518"/>
                  <dgm:constr type="l" for="ch" forName="Child4Accent6" refType="w" fact="0.1251"/>
                  <dgm:constr type="t" for="ch" forName="Child4Accent6" refType="h" fact="0.9482"/>
                  <dgm:constr type="w" for="ch" forName="Child4Accent6" refType="w" fact="0.0283"/>
                  <dgm:constr type="h" for="ch" forName="Child4Accent6" refType="h" fact="0.0518"/>
                  <dgm:constr type="l" for="ch" forName="Child4Accent7" refType="w" fact="0.0668"/>
                  <dgm:constr type="t" for="ch" forName="Child4Accent7" refType="h" fact="0.9482"/>
                  <dgm:constr type="w" for="ch" forName="Child4Accent7" refType="w" fact="0.0283"/>
                  <dgm:constr type="h" for="ch" forName="Child4Accent7" refType="h" fact="0.0518"/>
                  <dgm:constr type="l" for="ch" forName="Child4Accent8" refType="w" fact="0.0086"/>
                  <dgm:constr type="t" for="ch" forName="Child4Accent8" refType="h" fact="0.9482"/>
                  <dgm:constr type="w" for="ch" forName="Child4Accent8" refType="w" fact="0.0283"/>
                  <dgm:constr type="h" for="ch" forName="Child4Accent8" refType="h" fact="0.0518"/>
                  <dgm:constr type="l" for="ch" forName="Child2Accent1" refType="w" fact="0.3158"/>
                  <dgm:constr type="t" for="ch" forName="Child2Accent1" refType="h" fact="0.3725"/>
                  <dgm:constr type="w" for="ch" forName="Child2Accent1" refType="w" fact="0.0566"/>
                  <dgm:constr type="h" for="ch" forName="Child2Accent1" refType="h" fact="0.1035"/>
                  <dgm:constr type="l" for="ch" forName="Child4Accent2" refType="w" fact="0.358"/>
                  <dgm:constr type="t" for="ch" forName="Child4Accent2" refType="h" fact="0.8993"/>
                  <dgm:constr type="w" for="ch" forName="Child4Accent2" refType="w" fact="0.0283"/>
                  <dgm:constr type="h" for="ch" forName="Child4Accent2" refType="h" fact="0.0518"/>
                  <dgm:constr type="l" for="ch" forName="Child1Accent2" refType="w" fact="0.3585"/>
                  <dgm:constr type="t" for="ch" forName="Child1Accent2" refType="h" fact="0.162"/>
                  <dgm:constr type="w" for="ch" forName="Child1Accent2" refType="w" fact="0.0283"/>
                  <dgm:constr type="h" for="ch" forName="Child1Accent2" refType="h" fact="0.0518"/>
                  <dgm:constr type="l" for="ch" forName="Child3Accent3" refType="w" fact="0.2151"/>
                  <dgm:constr type="t" for="ch" forName="Child3Accent3" refType="h" fact="0.6828"/>
                  <dgm:constr type="w" for="ch" forName="Child3Accent3" refType="w" fact="0.0283"/>
                  <dgm:constr type="h" for="ch" forName="Child3Accent3" refType="h" fact="0.0518"/>
                  <dgm:constr type="l" for="ch" forName="Child2Accent2" refType="w" fact="0.2689"/>
                  <dgm:constr type="t" for="ch" forName="Child2Accent2" refType="h" fact="0.3937"/>
                  <dgm:constr type="w" for="ch" forName="Child2Accent2" refType="w" fact="0.0283"/>
                  <dgm:constr type="h" for="ch" forName="Child2Accent2" refType="h" fact="0.0518"/>
                  <dgm:constr type="l" for="ch" forName="Child2Accent4" refType="w" fact="0.1614"/>
                  <dgm:constr type="t" for="ch" forName="Child2Accent4" refType="h" fact="0.3937"/>
                  <dgm:constr type="w" for="ch" forName="Child2Accent4" refType="w" fact="0.0283"/>
                  <dgm:constr type="h" for="ch" forName="Child2Accent4" refType="h" fact="0.0518"/>
                  <dgm:constr type="l" for="ch" forName="Child2Accent5" refType="w" fact="0.1077"/>
                  <dgm:constr type="t" for="ch" forName="Child2Accent5" refType="h" fact="0.3937"/>
                  <dgm:constr type="w" for="ch" forName="Child2Accent5" refType="w" fact="0.0283"/>
                  <dgm:constr type="h" for="ch" forName="Child2Accent5" refType="h" fact="0.0518"/>
                  <dgm:constr type="l" for="ch" forName="Child2Accent6" refType="w" fact="0.0539"/>
                  <dgm:constr type="t" for="ch" forName="Child2Accent6" refType="h" fact="0.3937"/>
                  <dgm:constr type="w" for="ch" forName="Child2Accent6" refType="w" fact="0.0283"/>
                  <dgm:constr type="h" for="ch" forName="Child2Accent6" refType="h" fact="0.0518"/>
                  <dgm:constr type="l" for="ch" forName="Child2Accent7" refType="w" fact="0.0002"/>
                  <dgm:constr type="t" for="ch" forName="Child2Accent7" refType="h" fact="0.3937"/>
                  <dgm:constr type="w" for="ch" forName="Child2Accent7" refType="w" fact="0.0283"/>
                  <dgm:constr type="h" for="ch" forName="Child2Accent7" refType="h" fact="0.0518"/>
                  <dgm:constr type="l" for="ch" forName="Child2Accent3" refType="w" fact="0.2151"/>
                  <dgm:constr type="t" for="ch" forName="Child2Accent3" refType="h" fact="0.3937"/>
                  <dgm:constr type="w" for="ch" forName="Child2Accent3" refType="w" fact="0.0283"/>
                  <dgm:constr type="h" for="ch" forName="Child2Accent3" refType="h" fact="0.0518"/>
                  <dgm:constr type="l" for="ch" forName="ParentAccent1" refType="w" fact="0.9717"/>
                  <dgm:constr type="t" for="ch" forName="ParentAccent1" refType="h" fact="0.5316"/>
                  <dgm:constr type="w" for="ch" forName="ParentAccent1" refType="w" fact="0.0283"/>
                  <dgm:constr type="h" for="ch" forName="ParentAccent1" refType="h" fact="0.0518"/>
                  <dgm:constr type="l" for="ch" forName="ParentAccent2" refType="w" fact="0.9199"/>
                  <dgm:constr type="t" for="ch" forName="ParentAccent2" refType="h" fact="0.5316"/>
                  <dgm:constr type="w" for="ch" forName="ParentAccent2" refType="w" fact="0.0283"/>
                  <dgm:constr type="h" for="ch" forName="ParentAccent2" refType="h" fact="0.0518"/>
                  <dgm:constr type="l" for="ch" forName="ParentAccent3" refType="w" fact="0.8682"/>
                  <dgm:constr type="t" for="ch" forName="ParentAccent3" refType="h" fact="0.5316"/>
                  <dgm:constr type="w" for="ch" forName="ParentAccent3" refType="w" fact="0.0283"/>
                  <dgm:constr type="h" for="ch" forName="ParentAccent3" refType="h" fact="0.0518"/>
                  <dgm:constr type="l" for="ch" forName="ParentAccent4" refType="w" fact="0.8164"/>
                  <dgm:constr type="t" for="ch" forName="ParentAccent4" refType="h" fact="0.5316"/>
                  <dgm:constr type="w" for="ch" forName="ParentAccent4" refType="w" fact="0.0283"/>
                  <dgm:constr type="h" for="ch" forName="ParentAccent4" refType="h" fact="0.0518"/>
                  <dgm:constr type="l" for="ch" forName="ParentAccent5" refType="w" fact="0.7646"/>
                  <dgm:constr type="t" for="ch" forName="ParentAccent5" refType="h" fact="0.5316"/>
                  <dgm:constr type="w" for="ch" forName="ParentAccent5" refType="w" fact="0.0283"/>
                  <dgm:constr type="h" for="ch" forName="ParentAccent5" refType="h" fact="0.0518"/>
                  <dgm:constr type="l" for="ch" forName="ParentAccent6" refType="w" fact="0.6846"/>
                  <dgm:constr type="t" for="ch" forName="ParentAccent6" refType="h" fact="0.5057"/>
                  <dgm:constr type="w" for="ch" forName="ParentAccent6" refType="w" fact="0.0566"/>
                  <dgm:constr type="h" for="ch" forName="ParentAccent6" refType="h" fact="0.1035"/>
                  <dgm:constr type="l" for="ch" forName="ParentAccent7" refType="w" fact="0.9256"/>
                  <dgm:constr type="t" for="ch" forName="ParentAccent7" refType="h" fact="0.4247"/>
                  <dgm:constr type="w" for="ch" forName="ParentAccent7" refType="w" fact="0.0283"/>
                  <dgm:constr type="h" for="ch" forName="ParentAccent7" refType="h" fact="0.0518"/>
                  <dgm:constr type="l" for="ch" forName="ParentAccent8" refType="w" fact="0.9256"/>
                  <dgm:constr type="t" for="ch" forName="ParentAccent8" refType="h" fact="0.6392"/>
                  <dgm:constr type="w" for="ch" forName="ParentAccent8" refType="w" fact="0.0283"/>
                  <dgm:constr type="h" for="ch" forName="ParentAccent8" refType="h" fact="0.0518"/>
                  <dgm:constr type="l" for="ch" forName="ParentAccent9" refType="w" fact="0.9509"/>
                  <dgm:constr type="t" for="ch" forName="ParentAccent9" refType="h" fact="0.4712"/>
                  <dgm:constr type="w" for="ch" forName="ParentAccent9" refType="w" fact="0.0283"/>
                  <dgm:constr type="h" for="ch" forName="ParentAccent9" refType="h" fact="0.0518"/>
                  <dgm:constr type="l" for="ch" forName="ParentAccent10" refType="w" fact="0.9525"/>
                  <dgm:constr type="t" for="ch" forName="ParentAccent10" refType="h" fact="0.593"/>
                  <dgm:constr type="w" for="ch" forName="ParentAccent10" refType="w" fact="0.0283"/>
                  <dgm:constr type="h" for="ch" forName="ParentAccent10" refType="h" fact="0.0518"/>
                  <dgm:constr type="l" for="ch" forName="Child4" refType="w" fact="0.0081"/>
                  <dgm:constr type="t" for="ch" forName="Child4" refType="h" fact="0.8184"/>
                  <dgm:constr type="w" for="ch" forName="Child4" refType="w" fact="0.3192"/>
                  <dgm:constr type="h" for="ch" forName="Child4" refType="h" fact="0.1294"/>
                  <dgm:constr type="l" for="ch" forName="Child3" refType="w" fact="0"/>
                  <dgm:constr type="t" for="ch" forName="Child3" refType="h" fact="0.5547"/>
                  <dgm:constr type="w" for="ch" forName="Child3" refType="w" fact="0.297"/>
                  <dgm:constr type="h" for="ch" forName="Child3" refType="h" fact="0.1294"/>
                  <dgm:constr type="l" for="ch" forName="Child2" refType="w" fact="0"/>
                  <dgm:constr type="t" for="ch" forName="Child2" refType="h" fact="0.2662"/>
                  <dgm:constr type="w" for="ch" forName="Child2" refType="w" fact="0.297"/>
                  <dgm:constr type="h" for="ch" forName="Child2" refType="h" fact="0.1294"/>
                  <dgm:constr type="l" for="ch" forName="Child1" refType="w" fact="0.0081"/>
                  <dgm:constr type="t" for="ch" forName="Child1" refType="h" fact="0"/>
                  <dgm:constr type="w" for="ch" forName="Child1" refType="w" fact="0.3192"/>
                  <dgm:constr type="h" for="ch" forName="Child1" refType="h" fact="0.1294"/>
                </dgm:constrLst>
              </dgm:if>
              <dgm:else name="Name12">
                <dgm:alg type="composite">
                  <dgm:param type="ar" val="1.3278"/>
                </dgm:alg>
                <dgm:constrLst>
                  <dgm:constr type="l" for="ch" forName="Child2Accent1" refType="w" fact="0.3436"/>
                  <dgm:constr type="t" for="ch" forName="Child2Accent1" refType="h" fact="0.3184"/>
                  <dgm:constr type="w" for="ch" forName="Child2Accent1" refType="w" fact="0.0574"/>
                  <dgm:constr type="h" for="ch" forName="Child2Accent1" refType="h" fact="0.0763"/>
                  <dgm:constr type="l" for="ch" forName="Child2Accent2" refType="w" fact="0.3068"/>
                  <dgm:constr type="t" for="ch" forName="Child2Accent2" refType="h" fact="0.2781"/>
                  <dgm:constr type="w" for="ch" forName="Child2Accent2" refType="w" fact="0.0287"/>
                  <dgm:constr type="h" for="ch" forName="Child2Accent2" refType="h" fact="0.0381"/>
                  <dgm:constr type="l" for="ch" forName="Child2Accent3" refType="w" fact="0.2455"/>
                  <dgm:constr type="t" for="ch" forName="Child2Accent3" refType="h" fact="0.2781"/>
                  <dgm:constr type="w" for="ch" forName="Child2Accent3" refType="w" fact="0.0287"/>
                  <dgm:constr type="h" for="ch" forName="Child2Accent3" refType="h" fact="0.0381"/>
                  <dgm:constr type="l" for="ch" forName="Child2Accent4" refType="w" fact="0.1842"/>
                  <dgm:constr type="t" for="ch" forName="Child2Accent4" refType="h" fact="0.2781"/>
                  <dgm:constr type="w" for="ch" forName="Child2Accent4" refType="w" fact="0.0287"/>
                  <dgm:constr type="h" for="ch" forName="Child2Accent4" refType="h" fact="0.0381"/>
                  <dgm:constr type="l" for="ch" forName="Child2Accent5" refType="w" fact="0.1229"/>
                  <dgm:constr type="t" for="ch" forName="Child2Accent5" refType="h" fact="0.2781"/>
                  <dgm:constr type="w" for="ch" forName="Child2Accent5" refType="w" fact="0.0287"/>
                  <dgm:constr type="h" for="ch" forName="Child2Accent5" refType="h" fact="0.0381"/>
                  <dgm:constr type="l" for="ch" forName="Child3Accent1" refType="w" fact="0.284"/>
                  <dgm:constr type="t" for="ch" forName="Child3Accent1" refType="h" fact="0.5061"/>
                  <dgm:constr type="w" for="ch" forName="Child3Accent1" refType="w" fact="0.0574"/>
                  <dgm:constr type="h" for="ch" forName="Child3Accent1" refType="h" fact="0.0763"/>
                  <dgm:constr type="l" for="ch" forName="Child3Accent2" refType="w" fact="0.2272"/>
                  <dgm:constr type="t" for="ch" forName="Child3Accent2" refType="h" fact="0.5252"/>
                  <dgm:constr type="w" for="ch" forName="Child3Accent2" refType="w" fact="0.0287"/>
                  <dgm:constr type="h" for="ch" forName="Child3Accent2" refType="h" fact="0.0381"/>
                  <dgm:constr type="l" for="ch" forName="Child3Accent3" refType="w" fact="0.1705"/>
                  <dgm:constr type="t" for="ch" forName="Child3Accent3" refType="h" fact="0.5252"/>
                  <dgm:constr type="w" for="ch" forName="Child3Accent3" refType="w" fact="0.0287"/>
                  <dgm:constr type="h" for="ch" forName="Child3Accent3" refType="h" fact="0.0381"/>
                  <dgm:constr type="l" for="ch" forName="Child3Accent4" refType="w" fact="0.1137"/>
                  <dgm:constr type="t" for="ch" forName="Child3Accent4" refType="h" fact="0.5252"/>
                  <dgm:constr type="w" for="ch" forName="Child3Accent4" refType="w" fact="0.0287"/>
                  <dgm:constr type="h" for="ch" forName="Child3Accent4" refType="h" fact="0.0381"/>
                  <dgm:constr type="l" for="ch" forName="Child2Accent6" refType="w" fact="0.0615"/>
                  <dgm:constr type="t" for="ch" forName="Child2Accent6" refType="h" fact="0.2781"/>
                  <dgm:constr type="w" for="ch" forName="Child2Accent6" refType="w" fact="0.0287"/>
                  <dgm:constr type="h" for="ch" forName="Child2Accent6" refType="h" fact="0.0381"/>
                  <dgm:constr type="l" for="ch" forName="Child3Accent5" refType="w" fact="0.057"/>
                  <dgm:constr type="t" for="ch" forName="Child3Accent5" refType="h" fact="0.5252"/>
                  <dgm:constr type="w" for="ch" forName="Child3Accent5" refType="w" fact="0.0287"/>
                  <dgm:constr type="h" for="ch" forName="Child3Accent5" refType="h" fact="0.0381"/>
                  <dgm:constr type="l" for="ch" forName="Child2Accent7" refType="w" fact="0.0002"/>
                  <dgm:constr type="t" for="ch" forName="Child2Accent7" refType="h" fact="0.2781"/>
                  <dgm:constr type="w" for="ch" forName="Child2Accent7" refType="w" fact="0.0287"/>
                  <dgm:constr type="h" for="ch" forName="Child2Accent7" refType="h" fact="0.0381"/>
                  <dgm:constr type="l" for="ch" forName="Child3Accent6" refType="w" fact="0.0002"/>
                  <dgm:constr type="t" for="ch" forName="Child3Accent6" refType="h" fact="0.5252"/>
                  <dgm:constr type="w" for="ch" forName="Child3Accent6" refType="w" fact="0.0287"/>
                  <dgm:constr type="h" for="ch" forName="Child3Accent6" refType="h" fact="0.0381"/>
                  <dgm:constr type="l" for="ch" forName="Child3Accent7" refType="w" fact="0"/>
                  <dgm:constr type="t" for="ch" forName="Child3Accent7" refType="h" fact="0"/>
                  <dgm:constr type="w" for="ch" forName="Child3Accent7" refType="w" fact="0"/>
                  <dgm:constr type="h" for="ch" forName="Child3Accent7" refType="h" fact="0"/>
                  <dgm:constr type="l" for="ch" forName="Child4Accent1" refType="w" fact="0.3436"/>
                  <dgm:constr type="t" for="ch" forName="Child4Accent1" refType="h" fact="0.6908"/>
                  <dgm:constr type="w" for="ch" forName="Child4Accent1" refType="w" fact="0.0574"/>
                  <dgm:constr type="h" for="ch" forName="Child4Accent1" refType="h" fact="0.0763"/>
                  <dgm:constr type="l" for="ch" forName="Child4Accent2" refType="w" fact="0.3068"/>
                  <dgm:constr type="t" for="ch" forName="Child4Accent2" refType="h" fact="0.7684"/>
                  <dgm:constr type="w" for="ch" forName="Child4Accent2" refType="w" fact="0.0287"/>
                  <dgm:constr type="h" for="ch" forName="Child4Accent2" refType="h" fact="0.0381"/>
                  <dgm:constr type="l" for="ch" forName="Child4Accent3" refType="w" fact="0.2455"/>
                  <dgm:constr type="t" for="ch" forName="Child4Accent3" refType="h" fact="0.7684"/>
                  <dgm:constr type="w" for="ch" forName="Child4Accent3" refType="w" fact="0.0287"/>
                  <dgm:constr type="h" for="ch" forName="Child4Accent3" refType="h" fact="0.0381"/>
                  <dgm:constr type="l" for="ch" forName="Child4Accent4" refType="w" fact="0.1842"/>
                  <dgm:constr type="t" for="ch" forName="Child4Accent4" refType="h" fact="0.7684"/>
                  <dgm:constr type="w" for="ch" forName="Child4Accent4" refType="w" fact="0.0287"/>
                  <dgm:constr type="h" for="ch" forName="Child4Accent4" refType="h" fact="0.0381"/>
                  <dgm:constr type="l" for="ch" forName="Child4Accent5" refType="w" fact="0.1229"/>
                  <dgm:constr type="t" for="ch" forName="Child4Accent5" refType="h" fact="0.7684"/>
                  <dgm:constr type="w" for="ch" forName="Child4Accent5" refType="w" fact="0.0287"/>
                  <dgm:constr type="h" for="ch" forName="Child4Accent5" refType="h" fact="0.0381"/>
                  <dgm:constr type="l" for="ch" forName="Child4Accent6" refType="w" fact="0.0615"/>
                  <dgm:constr type="t" for="ch" forName="Child4Accent6" refType="h" fact="0.7684"/>
                  <dgm:constr type="w" for="ch" forName="Child4Accent6" refType="w" fact="0.0287"/>
                  <dgm:constr type="h" for="ch" forName="Child4Accent6" refType="h" fact="0.0381"/>
                  <dgm:constr type="l" for="ch" forName="Child4Accent7" refType="w" fact="0.0002"/>
                  <dgm:constr type="t" for="ch" forName="Child4Accent7" refType="h" fact="0.7684"/>
                  <dgm:constr type="w" for="ch" forName="Child4Accent7" refType="w" fact="0.0287"/>
                  <dgm:constr type="h" for="ch" forName="Child4Accent7" refType="h" fact="0.0381"/>
                  <dgm:constr type="l" for="ch" forName="Child4Accent8" refType="w" fact="0"/>
                  <dgm:constr type="t" for="ch" forName="Child4Accent8" refType="h" fact="0"/>
                  <dgm:constr type="w" for="ch" forName="Child4Accent8" refType="w" fact="0"/>
                  <dgm:constr type="h" for="ch" forName="Child4Accent8" refType="h" fact="0"/>
                  <dgm:constr type="l" for="ch" forName="ParentAccent1" refType="w" fact="0.9713"/>
                  <dgm:constr type="t" for="ch" forName="ParentAccent1" refType="h" fact="0.5252"/>
                  <dgm:constr type="w" for="ch" forName="ParentAccent1" refType="w" fact="0.0287"/>
                  <dgm:constr type="h" for="ch" forName="ParentAccent1" refType="h" fact="0.0381"/>
                  <dgm:constr type="l" for="ch" forName="ParentAccent2" refType="w" fact="0.9187"/>
                  <dgm:constr type="t" for="ch" forName="ParentAccent2" refType="h" fact="0.5252"/>
                  <dgm:constr type="w" for="ch" forName="ParentAccent2" refType="w" fact="0.0287"/>
                  <dgm:constr type="h" for="ch" forName="ParentAccent2" refType="h" fact="0.0381"/>
                  <dgm:constr type="l" for="ch" forName="ParentAccent3" refType="w" fact="0.8661"/>
                  <dgm:constr type="t" for="ch" forName="ParentAccent3" refType="h" fact="0.5252"/>
                  <dgm:constr type="w" for="ch" forName="ParentAccent3" refType="w" fact="0.0287"/>
                  <dgm:constr type="h" for="ch" forName="ParentAccent3" refType="h" fact="0.0381"/>
                  <dgm:constr type="l" for="ch" forName="ParentAccent4" refType="w" fact="0.8136"/>
                  <dgm:constr type="t" for="ch" forName="ParentAccent4" refType="h" fact="0.5252"/>
                  <dgm:constr type="w" for="ch" forName="ParentAccent4" refType="w" fact="0.0287"/>
                  <dgm:constr type="h" for="ch" forName="ParentAccent4" refType="h" fact="0.0381"/>
                  <dgm:constr type="l" for="ch" forName="ParentAccent5" refType="w" fact="0.761"/>
                  <dgm:constr type="t" for="ch" forName="ParentAccent5" refType="h" fact="0.5252"/>
                  <dgm:constr type="w" for="ch" forName="ParentAccent5" refType="w" fact="0.0287"/>
                  <dgm:constr type="h" for="ch" forName="ParentAccent5" refType="h" fact="0.0381"/>
                  <dgm:constr type="l" for="ch" forName="ParentAccent6" refType="w" fact="0.6797"/>
                  <dgm:constr type="t" for="ch" forName="ParentAccent6" refType="h" fact="0.5061"/>
                  <dgm:constr type="w" for="ch" forName="ParentAccent6" refType="w" fact="0.0574"/>
                  <dgm:constr type="h" for="ch" forName="ParentAccent6" refType="h" fact="0.0763"/>
                  <dgm:constr type="l" for="ch" forName="ParentAccent7" refType="w" fact="0.9245"/>
                  <dgm:constr type="t" for="ch" forName="ParentAccent7" refType="h" fact="0.4464"/>
                  <dgm:constr type="w" for="ch" forName="ParentAccent7" refType="w" fact="0.0287"/>
                  <dgm:constr type="h" for="ch" forName="ParentAccent7" refType="h" fact="0.0381"/>
                  <dgm:constr type="l" for="ch" forName="ParentAccent8" refType="w" fact="0.9245"/>
                  <dgm:constr type="t" for="ch" forName="ParentAccent8" refType="h" fact="0.6045"/>
                  <dgm:constr type="w" for="ch" forName="ParentAccent8" refType="w" fact="0.0287"/>
                  <dgm:constr type="h" for="ch" forName="ParentAccent8" refType="h" fact="0.0381"/>
                  <dgm:constr type="l" for="ch" forName="ParentAccent9" refType="w" fact="0.9501"/>
                  <dgm:constr type="t" for="ch" forName="ParentAccent9" refType="h" fact="0.4807"/>
                  <dgm:constr type="w" for="ch" forName="ParentAccent9" refType="w" fact="0.0287"/>
                  <dgm:constr type="h" for="ch" forName="ParentAccent9" refType="h" fact="0.0381"/>
                  <dgm:constr type="l" for="ch" forName="ParentAccent10" refType="w" fact="0.9518"/>
                  <dgm:constr type="t" for="ch" forName="ParentAccent10" refType="h" fact="0.5705"/>
                  <dgm:constr type="w" for="ch" forName="ParentAccent10" refType="w" fact="0.0287"/>
                  <dgm:constr type="h" for="ch" forName="ParentAccent10" refType="h" fact="0.0381"/>
                  <dgm:constr type="l" for="ch" forName="Child1Accent1" refType="w" fact="0.4819"/>
                  <dgm:constr type="t" for="ch" forName="Child1Accent1" refType="h" fact="0.2457"/>
                  <dgm:constr type="w" for="ch" forName="Child1Accent1" refType="w" fact="0.0574"/>
                  <dgm:constr type="h" for="ch" forName="Child1Accent1" refType="h" fact="0.0763"/>
                  <dgm:constr type="l" for="ch" forName="Child1Accent4" refType="w" fact="0.3653"/>
                  <dgm:constr type="t" for="ch" forName="Child1Accent4" refType="h" fact="0.097"/>
                  <dgm:constr type="w" for="ch" forName="Child1Accent4" refType="w" fact="0.0287"/>
                  <dgm:constr type="h" for="ch" forName="Child1Accent4" refType="h" fact="0.0381"/>
                  <dgm:constr type="l" for="ch" forName="Child1Accent5" refType="w" fact="0.304"/>
                  <dgm:constr type="t" for="ch" forName="Child1Accent5" refType="h" fact="0.097"/>
                  <dgm:constr type="w" for="ch" forName="Child1Accent5" refType="w" fact="0.0287"/>
                  <dgm:constr type="h" for="ch" forName="Child1Accent5" refType="h" fact="0.0381"/>
                  <dgm:constr type="l" for="ch" forName="Child1Accent6" refType="w" fact="0.2426"/>
                  <dgm:constr type="t" for="ch" forName="Child1Accent6" refType="h" fact="0.097"/>
                  <dgm:constr type="w" for="ch" forName="Child1Accent6" refType="w" fact="0.0287"/>
                  <dgm:constr type="h" for="ch" forName="Child1Accent6" refType="h" fact="0.0381"/>
                  <dgm:constr type="l" for="ch" forName="Child1Accent7" refType="w" fact="0.1813"/>
                  <dgm:constr type="t" for="ch" forName="Child1Accent7" refType="h" fact="0.097"/>
                  <dgm:constr type="w" for="ch" forName="Child1Accent7" refType="w" fact="0.0287"/>
                  <dgm:constr type="h" for="ch" forName="Child1Accent7" refType="h" fact="0.0381"/>
                  <dgm:constr type="l" for="ch" forName="Child1Accent8" refType="w" fact="0.12"/>
                  <dgm:constr type="t" for="ch" forName="Child1Accent8" refType="h" fact="0.097"/>
                  <dgm:constr type="w" for="ch" forName="Child1Accent8" refType="w" fact="0.0287"/>
                  <dgm:constr type="h" for="ch" forName="Child1Accent8" refType="h" fact="0.0381"/>
                  <dgm:constr type="l" for="ch" forName="Child1Accent9" refType="w" fact="0.0587"/>
                  <dgm:constr type="t" for="ch" forName="Child1Accent9" refType="h" fact="0.097"/>
                  <dgm:constr type="w" for="ch" forName="Child1Accent9" refType="w" fact="0.0287"/>
                  <dgm:constr type="h" for="ch" forName="Child1Accent9" refType="h" fact="0.0381"/>
                  <dgm:constr type="l" for="ch" forName="Child5Accent1" refType="w" fact="0.4819"/>
                  <dgm:constr type="t" for="ch" forName="Child5Accent1" refType="h" fact="0.7601"/>
                  <dgm:constr type="w" for="ch" forName="Child5Accent1" refType="w" fact="0.0574"/>
                  <dgm:constr type="h" for="ch" forName="Child5Accent1" refType="h" fact="0.0763"/>
                  <dgm:constr type="l" for="ch" forName="Child5Accent4" refType="w" fact="0.3653"/>
                  <dgm:constr type="t" for="ch" forName="Child5Accent4" refType="h" fact="0.9619"/>
                  <dgm:constr type="w" for="ch" forName="Child5Accent4" refType="w" fact="0.0287"/>
                  <dgm:constr type="h" for="ch" forName="Child5Accent4" refType="h" fact="0.0381"/>
                  <dgm:constr type="l" for="ch" forName="Child5Accent5" refType="w" fact="0.304"/>
                  <dgm:constr type="t" for="ch" forName="Child5Accent5" refType="h" fact="0.9619"/>
                  <dgm:constr type="w" for="ch" forName="Child5Accent5" refType="w" fact="0.0287"/>
                  <dgm:constr type="h" for="ch" forName="Child5Accent5" refType="h" fact="0.0381"/>
                  <dgm:constr type="l" for="ch" forName="Child5Accent6" refType="w" fact="0.2426"/>
                  <dgm:constr type="t" for="ch" forName="Child5Accent6" refType="h" fact="0.9619"/>
                  <dgm:constr type="w" for="ch" forName="Child5Accent6" refType="w" fact="0.0287"/>
                  <dgm:constr type="h" for="ch" forName="Child5Accent6" refType="h" fact="0.0381"/>
                  <dgm:constr type="l" for="ch" forName="Child5Accent7" refType="w" fact="0.1813"/>
                  <dgm:constr type="t" for="ch" forName="Child5Accent7" refType="h" fact="0.9619"/>
                  <dgm:constr type="w" for="ch" forName="Child5Accent7" refType="w" fact="0.0287"/>
                  <dgm:constr type="h" for="ch" forName="Child5Accent7" refType="h" fact="0.0381"/>
                  <dgm:constr type="l" for="ch" forName="Child5Accent8" refType="w" fact="0.12"/>
                  <dgm:constr type="t" for="ch" forName="Child5Accent8" refType="h" fact="0.9619"/>
                  <dgm:constr type="w" for="ch" forName="Child5Accent8" refType="w" fact="0.0287"/>
                  <dgm:constr type="h" for="ch" forName="Child5Accent8" refType="h" fact="0.0381"/>
                  <dgm:constr type="l" for="ch" forName="Child5Accent9" refType="w" fact="0.0587"/>
                  <dgm:constr type="t" for="ch" forName="Child5Accent9" refType="h" fact="0.9619"/>
                  <dgm:constr type="w" for="ch" forName="Child5Accent9" refType="w" fact="0.0287"/>
                  <dgm:constr type="h" for="ch" forName="Child5Accent9" refType="h" fact="0.0381"/>
                  <dgm:constr type="l" for="ch" forName="Child5Accent2" refType="w" fact="0.453"/>
                  <dgm:constr type="t" for="ch" forName="Child5Accent2" refType="h" fact="0.8375"/>
                  <dgm:constr type="w" for="ch" forName="Child5Accent2" refType="w" fact="0.0287"/>
                  <dgm:constr type="h" for="ch" forName="Child5Accent2" refType="h" fact="0.0381"/>
                  <dgm:constr type="l" for="ch" forName="Child5Accent3" refType="w" fact="0.4118"/>
                  <dgm:constr type="t" for="ch" forName="Child5Accent3" refType="h" fact="0.8991"/>
                  <dgm:constr type="w" for="ch" forName="Child5Accent3" refType="w" fact="0.0287"/>
                  <dgm:constr type="h" for="ch" forName="Child5Accent3" refType="h" fact="0.0381"/>
                  <dgm:constr type="l" for="ch" forName="Child1Accent2" refType="w" fact="0.4458"/>
                  <dgm:constr type="t" for="ch" forName="Child1Accent2" refType="h" fact="0.2004"/>
                  <dgm:constr type="w" for="ch" forName="Child1Accent2" refType="w" fact="0.0287"/>
                  <dgm:constr type="h" for="ch" forName="Child1Accent2" refType="h" fact="0.0381"/>
                  <dgm:constr type="l" for="ch" forName="Child1Accent3" refType="w" fact="0.4054"/>
                  <dgm:constr type="t" for="ch" forName="Child1Accent3" refType="h" fact="0.1445"/>
                  <dgm:constr type="w" for="ch" forName="Child1Accent3" refType="w" fact="0.0287"/>
                  <dgm:constr type="h" for="ch" forName="Child1Accent3" refType="h" fact="0.0381"/>
                  <dgm:constr type="l" for="ch" forName="Child5" refType="w" fact="0.0581"/>
                  <dgm:constr type="t" for="ch" forName="Child5" refType="h" fact="0.8635"/>
                  <dgm:constr type="w" for="ch" forName="Child5" refType="w" fact="0.3364"/>
                  <dgm:constr type="h" for="ch" forName="Child5" refType="h" fact="0.0981"/>
                  <dgm:constr type="l" for="ch" forName="Child4" refType="w" fact="0"/>
                  <dgm:constr type="t" for="ch" forName="Child4" refType="h" fact="0.6701"/>
                  <dgm:constr type="w" for="ch" forName="Child4" refType="w" fact="0.3364"/>
                  <dgm:constr type="h" for="ch" forName="Child4" refType="h" fact="0.0981"/>
                  <dgm:constr type="l" for="ch" forName="Child3" refType="w" fact="0"/>
                  <dgm:constr type="t" for="ch" forName="Child3" refType="h" fact="0.4276"/>
                  <dgm:constr type="w" for="ch" forName="Child3" refType="w" fact="0.2544"/>
                  <dgm:constr type="h" for="ch" forName="Child3" refType="h" fact="0.0981"/>
                  <dgm:constr type="l" for="ch" forName="Child2" refType="w" fact="0"/>
                  <dgm:constr type="t" for="ch" forName="Child2" refType="h" fact="0.1798"/>
                  <dgm:constr type="w" for="ch" forName="Child2" refType="w" fact="0.3364"/>
                  <dgm:constr type="h" for="ch" forName="Child2" refType="h" fact="0.0981"/>
                  <dgm:constr type="l" for="ch" forName="Child1" refType="w" fact="0.0581"/>
                  <dgm:constr type="t" for="ch" forName="Child1" refType="h" fact="0"/>
                  <dgm:constr type="w" for="ch" forName="Child1" refType="w" fact="0.3364"/>
                  <dgm:constr type="h" for="ch" forName="Child1" refType="h" fact="0.0981"/>
                  <dgm:constr type="l" for="ch" forName="Parent" refType="w" fact="0.3653"/>
                  <dgm:constr type="t" for="ch" forName="Parent" refType="h" fact="0.3513"/>
                  <dgm:constr type="w" for="ch" forName="Parent" refType="w" fact="0.2906"/>
                  <dgm:constr type="h" for="ch" forName="Parent" refType="h" fact="0.3859"/>
                </dgm:constrLst>
              </dgm:else>
            </dgm:choose>
          </dgm:if>
          <dgm:else name="Name13">
            <dgm:choose name="Name14">
              <dgm:if name="Name15" axis="ch" ptType="node" func="cnt" op="equ" val="0">
                <dgm:alg type="composite">
                  <dgm:param type="ar" val="2.1059"/>
                </dgm:alg>
                <dgm:constrLst>
                  <dgm:constr type="r" for="ch" forName="Parent" refType="w"/>
                  <dgm:constr type="t" for="ch" forName="Parent" refType="h" fact="0"/>
                  <dgm:constr type="w" for="ch" forName="Parent" refType="w" fact="0.4749"/>
                  <dgm:constr type="h" for="ch" forName="Parent" refType="h"/>
                  <dgm:constr type="r" for="ch" forName="ParentAccent1" refType="w" fact="0.0469"/>
                  <dgm:constr type="t" for="ch" forName="ParentAccent1" refType="h" fact="0.4506"/>
                  <dgm:constr type="w" for="ch" forName="ParentAccent1" refType="w" fact="0.0469"/>
                  <dgm:constr type="h" for="ch" forName="ParentAccent1" refType="h" fact="0.0988"/>
                  <dgm:constr type="r" for="ch" forName="ParentAccent2" refType="w" fact="0.1266"/>
                  <dgm:constr type="t" for="ch" forName="ParentAccent2" refType="h" fact="0.4506"/>
                  <dgm:constr type="w" for="ch" forName="ParentAccent2" refType="w" fact="0.0469"/>
                  <dgm:constr type="h" for="ch" forName="ParentAccent2" refType="h" fact="0.0988"/>
                  <dgm:constr type="r" for="ch" forName="ParentAccent3" refType="w" fact="0.2063"/>
                  <dgm:constr type="t" for="ch" forName="ParentAccent3" refType="h" fact="0.4506"/>
                  <dgm:constr type="w" for="ch" forName="ParentAccent3" refType="w" fact="0.0469"/>
                  <dgm:constr type="h" for="ch" forName="ParentAccent3" refType="h" fact="0.0988"/>
                  <dgm:constr type="r" for="ch" forName="ParentAccent4" refType="w" fact="0.286"/>
                  <dgm:constr type="t" for="ch" forName="ParentAccent4" refType="h" fact="0.4506"/>
                  <dgm:constr type="w" for="ch" forName="ParentAccent4" refType="w" fact="0.0469"/>
                  <dgm:constr type="h" for="ch" forName="ParentAccent4" refType="h" fact="0.0988"/>
                  <dgm:constr type="r" for="ch" forName="ParentAccent5" refType="w" fact="0.3657"/>
                  <dgm:constr type="t" for="ch" forName="ParentAccent5" refType="h" fact="0.4506"/>
                  <dgm:constr type="w" for="ch" forName="ParentAccent5" refType="w" fact="0.0469"/>
                  <dgm:constr type="h" for="ch" forName="ParentAccent5" refType="h" fact="0.0988"/>
                  <dgm:constr type="r" for="ch" forName="ParentAccent6" refType="w" fact="0.4924"/>
                  <dgm:constr type="t" for="ch" forName="ParentAccent6" refType="h" fact="0.4012"/>
                  <dgm:constr type="w" for="ch" forName="ParentAccent6" refType="w" fact="0.0939"/>
                  <dgm:constr type="h" for="ch" forName="ParentAccent6" refType="h" fact="0.1976"/>
                  <dgm:constr type="r" for="ch" forName="ParentAccent7" refType="w" fact="0.1234"/>
                  <dgm:constr type="t" for="ch" forName="ParentAccent7" refType="h" fact="0.2465"/>
                  <dgm:constr type="w" for="ch" forName="ParentAccent7" refType="w" fact="0.0469"/>
                  <dgm:constr type="h" for="ch" forName="ParentAccent7" refType="h" fact="0.0988"/>
                  <dgm:constr type="r" for="ch" forName="ParentAccent8" refType="w" fact="0.1234"/>
                  <dgm:constr type="t" for="ch" forName="ParentAccent8" refType="h" fact="0.6562"/>
                  <dgm:constr type="w" for="ch" forName="ParentAccent8" refType="w" fact="0.0469"/>
                  <dgm:constr type="h" for="ch" forName="ParentAccent8" refType="h" fact="0.0988"/>
                  <dgm:constr type="r" for="ch" forName="ParentAccent9" refType="w" fact="0.0815"/>
                  <dgm:constr type="t" for="ch" forName="ParentAccent9" refType="h" fact="0.3353"/>
                  <dgm:constr type="w" for="ch" forName="ParentAccent9" refType="w" fact="0.0469"/>
                  <dgm:constr type="h" for="ch" forName="ParentAccent9" refType="h" fact="0.0988"/>
                  <dgm:constr type="r" for="ch" forName="ParentAccent10" refType="w" fact="0.0787"/>
                  <dgm:constr type="t" for="ch" forName="ParentAccent10" refType="h" fact="0.5679"/>
                  <dgm:constr type="w" for="ch" forName="ParentAccent10" refType="w" fact="0.0469"/>
                  <dgm:constr type="h" for="ch" forName="ParentAccent10" refType="h" fact="0.0988"/>
                </dgm:constrLst>
              </dgm:if>
              <dgm:if name="Name16" axis="ch" ptType="node" func="cnt" op="equ" val="1">
                <dgm:alg type="composite">
                  <dgm:param type="ar" val="3.4411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r" for="ch" forName="Child1Accent1" refType="w" fact="0.716"/>
                  <dgm:constr type="t" for="ch" forName="Child1Accent1" refType="h" fact="0.4012"/>
                  <dgm:constr type="w" for="ch" forName="Child1Accent1" refType="w" fact="0.0574"/>
                  <dgm:constr type="h" for="ch" forName="Child1Accent1" refType="h" fact="0.1976"/>
                  <dgm:constr type="r" for="ch" forName="Child1Accent2" refType="w" fact="0.7728"/>
                  <dgm:constr type="t" for="ch" forName="Child1Accent2" refType="h" fact="0.4506"/>
                  <dgm:constr type="w" for="ch" forName="Child1Accent2" refType="w" fact="0.0287"/>
                  <dgm:constr type="h" for="ch" forName="Child1Accent2" refType="h" fact="0.0988"/>
                  <dgm:constr type="r" for="ch" forName="Child1Accent3" refType="w" fact="0.8295"/>
                  <dgm:constr type="t" for="ch" forName="Child1Accent3" refType="h" fact="0.4506"/>
                  <dgm:constr type="w" for="ch" forName="Child1Accent3" refType="w" fact="0.0287"/>
                  <dgm:constr type="h" for="ch" forName="Child1Accent3" refType="h" fact="0.0988"/>
                  <dgm:constr type="r" for="ch" forName="Child1Accent4" refType="w" fact="0.8863"/>
                  <dgm:constr type="t" for="ch" forName="Child1Accent4" refType="h" fact="0.4506"/>
                  <dgm:constr type="w" for="ch" forName="Child1Accent4" refType="w" fact="0.0287"/>
                  <dgm:constr type="h" for="ch" forName="Child1Accent4" refType="h" fact="0.0988"/>
                  <dgm:constr type="r" for="ch" forName="Child1Accent5" refType="w" fact="0.943"/>
                  <dgm:constr type="t" for="ch" forName="Child1Accent5" refType="h" fact="0.4506"/>
                  <dgm:constr type="w" for="ch" forName="Child1Accent5" refType="w" fact="0.0287"/>
                  <dgm:constr type="h" for="ch" forName="Child1Accent5" refType="h" fact="0.0988"/>
                  <dgm:constr type="r" for="ch" forName="Child1Accent6" refType="w" fact="0.9998"/>
                  <dgm:constr type="t" for="ch" forName="Child1Accent6" refType="h" fact="0.4506"/>
                  <dgm:constr type="w" for="ch" forName="Child1Accent6" refType="w" fact="0.0287"/>
                  <dgm:constr type="h" for="ch" forName="Child1Accent6" refType="h" fact="0.0988"/>
                  <dgm:constr type="l" for="ch" forName="Child1Accent7" refType="w" fact="0"/>
                  <dgm:constr type="t" for="ch" forName="Child1Accent7" refType="h" fact="0"/>
                  <dgm:constr type="w" for="ch" forName="Child1Accent7" refType="w" fact="0"/>
                  <dgm:constr type="h" for="ch" forName="Child1Accent7" refType="h" fact="0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ParentAccent1" refType="w" fact="0.0287"/>
                  <dgm:constr type="t" for="ch" forName="ParentAccent1" refType="h" fact="0.4506"/>
                  <dgm:constr type="w" for="ch" forName="ParentAccent1" refType="w" fact="0.0287"/>
                  <dgm:constr type="h" for="ch" forName="ParentAccent1" refType="h" fact="0.0988"/>
                  <dgm:constr type="r" for="ch" forName="ParentAccent2" refType="w" fact="0.0813"/>
                  <dgm:constr type="t" for="ch" forName="ParentAccent2" refType="h" fact="0.4506"/>
                  <dgm:constr type="w" for="ch" forName="ParentAccent2" refType="w" fact="0.0287"/>
                  <dgm:constr type="h" for="ch" forName="ParentAccent2" refType="h" fact="0.0988"/>
                  <dgm:constr type="r" for="ch" forName="ParentAccent3" refType="w" fact="0.1339"/>
                  <dgm:constr type="t" for="ch" forName="ParentAccent3" refType="h" fact="0.4506"/>
                  <dgm:constr type="w" for="ch" forName="ParentAccent3" refType="w" fact="0.0287"/>
                  <dgm:constr type="h" for="ch" forName="ParentAccent3" refType="h" fact="0.0988"/>
                  <dgm:constr type="r" for="ch" forName="ParentAccent4" refType="w" fact="0.1864"/>
                  <dgm:constr type="t" for="ch" forName="ParentAccent4" refType="h" fact="0.4506"/>
                  <dgm:constr type="w" for="ch" forName="ParentAccent4" refType="w" fact="0.0287"/>
                  <dgm:constr type="h" for="ch" forName="ParentAccent4" refType="h" fact="0.0988"/>
                  <dgm:constr type="r" for="ch" forName="ParentAccent5" refType="w" fact="0.239"/>
                  <dgm:constr type="t" for="ch" forName="ParentAccent5" refType="h" fact="0.4506"/>
                  <dgm:constr type="w" for="ch" forName="ParentAccent5" refType="w" fact="0.0287"/>
                  <dgm:constr type="h" for="ch" forName="ParentAccent5" refType="h" fact="0.0988"/>
                  <dgm:constr type="r" for="ch" forName="ParentAccent6" refType="w" fact="0.3203"/>
                  <dgm:constr type="t" for="ch" forName="ParentAccent6" refType="h" fact="0.4012"/>
                  <dgm:constr type="w" for="ch" forName="ParentAccent6" refType="w" fact="0.0574"/>
                  <dgm:constr type="h" for="ch" forName="ParentAccent6" refType="h" fact="0.1976"/>
                  <dgm:constr type="r" for="ch" forName="ParentAccent7" refType="w" fact="0.0755"/>
                  <dgm:constr type="t" for="ch" forName="ParentAccent7" refType="h" fact="0.2465"/>
                  <dgm:constr type="w" for="ch" forName="ParentAccent7" refType="w" fact="0.0287"/>
                  <dgm:constr type="h" for="ch" forName="ParentAccent7" refType="h" fact="0.0988"/>
                  <dgm:constr type="r" for="ch" forName="ParentAccent8" refType="w" fact="0.0755"/>
                  <dgm:constr type="t" for="ch" forName="ParentAccent8" refType="h" fact="0.6562"/>
                  <dgm:constr type="w" for="ch" forName="ParentAccent8" refType="w" fact="0.0287"/>
                  <dgm:constr type="h" for="ch" forName="ParentAccent8" refType="h" fact="0.0988"/>
                  <dgm:constr type="r" for="ch" forName="ParentAccent9" refType="w" fact="0.0499"/>
                  <dgm:constr type="t" for="ch" forName="ParentAccent9" refType="h" fact="0.3353"/>
                  <dgm:constr type="w" for="ch" forName="ParentAccent9" refType="w" fact="0.0287"/>
                  <dgm:constr type="h" for="ch" forName="ParentAccent9" refType="h" fact="0.0988"/>
                  <dgm:constr type="r" for="ch" forName="ParentAccent10" refType="w" fact="0.0482"/>
                  <dgm:constr type="t" for="ch" forName="ParentAccent10" refType="h" fact="0.5679"/>
                  <dgm:constr type="w" for="ch" forName="ParentAccent10" refType="w" fact="0.0287"/>
                  <dgm:constr type="h" for="ch" forName="ParentAccent10" refType="h" fact="0.0988"/>
                  <dgm:constr type="r" for="ch" forName="Child1" refType="w"/>
                  <dgm:constr type="t" for="ch" forName="Child1" refType="h" fact="0.1978"/>
                  <dgm:constr type="w" for="ch" forName="Child1" refType="w" fact="0.2544"/>
                  <dgm:constr type="h" for="ch" forName="Child1" refType="h" fact="0.2541"/>
                  <dgm:constr type="r" for="ch" forName="Parent" refType="w" fact="0.6347"/>
                  <dgm:constr type="t" for="ch" forName="Parent" refType="h" fact="0"/>
                  <dgm:constr type="w" for="ch" forName="Parent" refType="w" fact="0.2906"/>
                  <dgm:constr type="h" for="ch" forName="Parent" refType="h"/>
                </dgm:constrLst>
              </dgm:if>
              <dgm:if name="Name17" axis="ch" ptType="node" func="cnt" op="equ" val="2">
                <dgm:alg type="composite">
                  <dgm:param type="ar" val="2.1185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2" refType="primFontSz" refFor="des" refForName="Child1" op="equ"/>
                  <dgm:constr type="r" for="ch" forName="Child1Accent1" refType="w" fact="0.6564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r" for="ch" forName="Child1Accent2" refType="w" fact="0.6932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r" for="ch" forName="Child1Accent3" refType="w" fact="0.754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r" for="ch" forName="Child1Accent4" refType="w" fact="0.8158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r" for="ch" forName="Child1Accent5" refType="w" fact="0.8771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r" for="ch" forName="Child1Accent6" refType="w" fact="0.938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r" for="ch" forName="Child1Accent7" refType="w" fact="0.9998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Child2Accent1" refType="w" fact="0.6564"/>
                  <dgm:constr type="t" for="ch" forName="Child2Accent1" refType="h" fact="0.8153"/>
                  <dgm:constr type="w" for="ch" forName="Child2Accent1" refType="w" fact="0.0574"/>
                  <dgm:constr type="h" for="ch" forName="Child2Accent1" refType="h" fact="0.1217"/>
                  <dgm:constr type="r" for="ch" forName="Child2Accent2" refType="w" fact="0.6932"/>
                  <dgm:constr type="t" for="ch" forName="Child2Accent2" refType="h" fact="0.9392"/>
                  <dgm:constr type="w" for="ch" forName="Child2Accent2" refType="w" fact="0.0287"/>
                  <dgm:constr type="h" for="ch" forName="Child2Accent2" refType="h" fact="0.0608"/>
                  <dgm:constr type="r" for="ch" forName="Child2Accent3" refType="w" fact="0.7545"/>
                  <dgm:constr type="t" for="ch" forName="Child2Accent3" refType="h" fact="0.9392"/>
                  <dgm:constr type="w" for="ch" forName="Child2Accent3" refType="w" fact="0.0287"/>
                  <dgm:constr type="h" for="ch" forName="Child2Accent3" refType="h" fact="0.0608"/>
                  <dgm:constr type="r" for="ch" forName="Child2Accent4" refType="w" fact="0.8158"/>
                  <dgm:constr type="t" for="ch" forName="Child2Accent4" refType="h" fact="0.9392"/>
                  <dgm:constr type="w" for="ch" forName="Child2Accent4" refType="w" fact="0.0287"/>
                  <dgm:constr type="h" for="ch" forName="Child2Accent4" refType="h" fact="0.0608"/>
                  <dgm:constr type="r" for="ch" forName="Child2Accent5" refType="w" fact="0.8771"/>
                  <dgm:constr type="t" for="ch" forName="Child2Accent5" refType="h" fact="0.9392"/>
                  <dgm:constr type="w" for="ch" forName="Child2Accent5" refType="w" fact="0.0287"/>
                  <dgm:constr type="h" for="ch" forName="Child2Accent5" refType="h" fact="0.0608"/>
                  <dgm:constr type="r" for="ch" forName="Child2Accent6" refType="w" fact="0.9385"/>
                  <dgm:constr type="t" for="ch" forName="Child2Accent6" refType="h" fact="0.9392"/>
                  <dgm:constr type="w" for="ch" forName="Child2Accent6" refType="w" fact="0.0287"/>
                  <dgm:constr type="h" for="ch" forName="Child2Accent6" refType="h" fact="0.0608"/>
                  <dgm:constr type="r" for="ch" forName="Child2Accent7" refType="w" fact="0.9998"/>
                  <dgm:constr type="t" for="ch" forName="Child2Accent7" refType="h" fact="0.9392"/>
                  <dgm:constr type="w" for="ch" forName="Child2Accent7" refType="w" fact="0.0287"/>
                  <dgm:constr type="h" for="ch" forName="Child2Accent7" refType="h" fact="0.0608"/>
                  <dgm:constr type="r" for="ch" forName="ParentAccent1" refType="w" fact="0.0287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r" for="ch" forName="ParentAccent2" refType="w" fact="0.0813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r" for="ch" forName="ParentAccent3" refType="w" fact="0.1339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r" for="ch" forName="ParentAccent4" refType="w" fact="0.1864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r" for="ch" forName="ParentAccent5" refType="w" fact="0.239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r" for="ch" forName="ParentAccent6" refType="w" fact="0.3203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r" for="ch" forName="ParentAccent7" refType="w" fact="0.075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r" for="ch" forName="ParentAccent8" refType="w" fact="0.075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r" for="ch" forName="ParentAccent9" refType="w" fact="0.0499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r" for="ch" forName="ParentAccent10" refType="w" fact="0.0482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r" for="ch" forName="Child2" refType="w"/>
                  <dgm:constr type="t" for="ch" forName="Child2" refType="h" fact="0.7822"/>
                  <dgm:constr type="w" for="ch" forName="Child2" refType="w" fact="0.3364"/>
                  <dgm:constr type="h" for="ch" forName="Child2" refType="h" fact="0.1564"/>
                  <dgm:constr type="r" for="ch" forName="Child1" refType="w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r" for="ch" forName="Parent" refType="w" fact="0.6347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8" axis="ch" ptType="node" func="cnt" op="equ" val="3">
                <dgm:alg type="composite">
                  <dgm:param type="ar" val="2.1185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3" refType="primFontSz" refFor="des" refForName="Parent" op="lte"/>
                  <dgm:constr type="primFontSz" for="des" forName="Child2" refType="primFontSz" refFor="des" refForName="Child1" op="equ"/>
                  <dgm:constr type="primFontSz" for="des" forName="Child3" refType="primFontSz" refFor="des" refForName="Child1" op="equ"/>
                  <dgm:constr type="r" for="ch" forName="Child1Accent1" refType="w" fact="0.6564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r" for="ch" forName="Child1Accent2" refType="w" fact="0.6932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r" for="ch" forName="Child1Accent3" refType="w" fact="0.754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r" for="ch" forName="Child1Accent4" refType="w" fact="0.8158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r" for="ch" forName="Child1Accent5" refType="w" fact="0.8771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r" for="ch" forName="Child1Accent6" refType="w" fact="0.938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r" for="ch" forName="Child1Accent7" refType="w" fact="0.9998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r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r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Child2Accent1" refType="w" fact="0.716"/>
                  <dgm:constr type="t" for="ch" forName="Child2Accent1" refType="h" fact="0.5207"/>
                  <dgm:constr type="w" for="ch" forName="Child2Accent1" refType="w" fact="0.0574"/>
                  <dgm:constr type="h" for="ch" forName="Child2Accent1" refType="h" fact="0.1217"/>
                  <dgm:constr type="r" for="ch" forName="Child2Accent2" refType="w" fact="0.7728"/>
                  <dgm:constr type="t" for="ch" forName="Child2Accent2" refType="h" fact="0.5511"/>
                  <dgm:constr type="w" for="ch" forName="Child2Accent2" refType="w" fact="0.0287"/>
                  <dgm:constr type="h" for="ch" forName="Child2Accent2" refType="h" fact="0.0608"/>
                  <dgm:constr type="r" for="ch" forName="Child2Accent3" refType="w" fact="0.8295"/>
                  <dgm:constr type="t" for="ch" forName="Child2Accent3" refType="h" fact="0.5511"/>
                  <dgm:constr type="w" for="ch" forName="Child2Accent3" refType="w" fact="0.0287"/>
                  <dgm:constr type="h" for="ch" forName="Child2Accent3" refType="h" fact="0.0608"/>
                  <dgm:constr type="r" for="ch" forName="Child2Accent4" refType="w" fact="0.8863"/>
                  <dgm:constr type="t" for="ch" forName="Child2Accent4" refType="h" fact="0.5511"/>
                  <dgm:constr type="w" for="ch" forName="Child2Accent4" refType="w" fact="0.0287"/>
                  <dgm:constr type="h" for="ch" forName="Child2Accent4" refType="h" fact="0.0608"/>
                  <dgm:constr type="r" for="ch" forName="Child2Accent5" refType="w" fact="0.943"/>
                  <dgm:constr type="t" for="ch" forName="Child2Accent5" refType="h" fact="0.5511"/>
                  <dgm:constr type="w" for="ch" forName="Child2Accent5" refType="w" fact="0.0287"/>
                  <dgm:constr type="h" for="ch" forName="Child2Accent5" refType="h" fact="0.0608"/>
                  <dgm:constr type="r" for="ch" forName="Child2Accent6" refType="w" fact="0.9998"/>
                  <dgm:constr type="t" for="ch" forName="Child2Accent6" refType="h" fact="0.5511"/>
                  <dgm:constr type="w" for="ch" forName="Child2Accent6" refType="w" fact="0.0287"/>
                  <dgm:constr type="h" for="ch" forName="Child2Accent6" refType="h" fact="0.0608"/>
                  <dgm:constr type="r" for="ch" forName="Child2Accent7" refType="w" fact="0"/>
                  <dgm:constr type="t" for="ch" forName="Child2Accent7" refType="h" fact="0"/>
                  <dgm:constr type="w" for="ch" forName="Child2Accent7" refType="w" fact="0"/>
                  <dgm:constr type="h" for="ch" forName="Child2Accent7" refType="h" fact="0"/>
                  <dgm:constr type="r" for="ch" forName="Child3Accent1" refType="w" fact="0.6564"/>
                  <dgm:constr type="t" for="ch" forName="Child3Accent1" refType="h" fact="0.8153"/>
                  <dgm:constr type="w" for="ch" forName="Child3Accent1" refType="w" fact="0.0574"/>
                  <dgm:constr type="h" for="ch" forName="Child3Accent1" refType="h" fact="0.1217"/>
                  <dgm:constr type="r" for="ch" forName="Child3Accent2" refType="w" fact="0.6932"/>
                  <dgm:constr type="t" for="ch" forName="Child3Accent2" refType="h" fact="0.9392"/>
                  <dgm:constr type="w" for="ch" forName="Child3Accent2" refType="w" fact="0.0287"/>
                  <dgm:constr type="h" for="ch" forName="Child3Accent2" refType="h" fact="0.0608"/>
                  <dgm:constr type="r" for="ch" forName="Child3Accent3" refType="w" fact="0.7545"/>
                  <dgm:constr type="t" for="ch" forName="Child3Accent3" refType="h" fact="0.9392"/>
                  <dgm:constr type="w" for="ch" forName="Child3Accent3" refType="w" fact="0.0287"/>
                  <dgm:constr type="h" for="ch" forName="Child3Accent3" refType="h" fact="0.0608"/>
                  <dgm:constr type="r" for="ch" forName="Child3Accent4" refType="w" fact="0.8158"/>
                  <dgm:constr type="t" for="ch" forName="Child3Accent4" refType="h" fact="0.9392"/>
                  <dgm:constr type="w" for="ch" forName="Child3Accent4" refType="w" fact="0.0287"/>
                  <dgm:constr type="h" for="ch" forName="Child3Accent4" refType="h" fact="0.0608"/>
                  <dgm:constr type="r" for="ch" forName="Child3Accent5" refType="w" fact="0.8771"/>
                  <dgm:constr type="t" for="ch" forName="Child3Accent5" refType="h" fact="0.9392"/>
                  <dgm:constr type="w" for="ch" forName="Child3Accent5" refType="w" fact="0.0287"/>
                  <dgm:constr type="h" for="ch" forName="Child3Accent5" refType="h" fact="0.0608"/>
                  <dgm:constr type="r" for="ch" forName="Child3Accent6" refType="w" fact="0.9385"/>
                  <dgm:constr type="t" for="ch" forName="Child3Accent6" refType="h" fact="0.9392"/>
                  <dgm:constr type="w" for="ch" forName="Child3Accent6" refType="w" fact="0.0287"/>
                  <dgm:constr type="h" for="ch" forName="Child3Accent6" refType="h" fact="0.0608"/>
                  <dgm:constr type="r" for="ch" forName="Child3Accent7" refType="w" fact="0.9998"/>
                  <dgm:constr type="t" for="ch" forName="Child3Accent7" refType="h" fact="0.9392"/>
                  <dgm:constr type="w" for="ch" forName="Child3Accent7" refType="w" fact="0.0287"/>
                  <dgm:constr type="h" for="ch" forName="Child3Accent7" refType="h" fact="0.0608"/>
                  <dgm:constr type="r" for="ch" forName="ParentAccent1" refType="w" fact="0.0287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r" for="ch" forName="ParentAccent2" refType="w" fact="0.0813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r" for="ch" forName="ParentAccent3" refType="w" fact="0.1339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r" for="ch" forName="ParentAccent4" refType="w" fact="0.1864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r" for="ch" forName="ParentAccent5" refType="w" fact="0.239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r" for="ch" forName="ParentAccent6" refType="w" fact="0.3203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r" for="ch" forName="ParentAccent7" refType="w" fact="0.075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r" for="ch" forName="ParentAccent8" refType="w" fact="0.075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r" for="ch" forName="ParentAccent9" refType="w" fact="0.0499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r" for="ch" forName="ParentAccent10" refType="w" fact="0.0482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r" for="ch" forName="Child3" refType="w"/>
                  <dgm:constr type="t" for="ch" forName="Child3" refType="h" fact="0.7822"/>
                  <dgm:constr type="w" for="ch" forName="Child3" refType="w" fact="0.3364"/>
                  <dgm:constr type="h" for="ch" forName="Child3" refType="h" fact="0.1564"/>
                  <dgm:constr type="r" for="ch" forName="Child2" refType="w"/>
                  <dgm:constr type="t" for="ch" forName="Child2" refType="h" fact="0.3955"/>
                  <dgm:constr type="w" for="ch" forName="Child2" refType="w" fact="0.2544"/>
                  <dgm:constr type="h" for="ch" forName="Child2" refType="h" fact="0.1564"/>
                  <dgm:constr type="r" for="ch" forName="Child1" refType="w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r" for="ch" forName="Parent" refType="w" fact="0.6347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9" axis="ch" ptType="node" func="cnt" op="equ" val="4">
                <dgm:alg type="composite">
                  <dgm:param type="ar" val="1.8304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3" refType="primFontSz" refFor="des" refForName="Parent" op="lte"/>
                  <dgm:constr type="primFontSz" for="des" forName="Child4" refType="primFontSz" refFor="des" refForName="Parent" op="lte"/>
                  <dgm:constr type="primFontSz" for="des" forName="Child2" refType="primFontSz" refFor="des" refForName="Child1" op="equ"/>
                  <dgm:constr type="primFontSz" for="des" forName="Child3" refType="primFontSz" refFor="des" refForName="Child1" op="equ"/>
                  <dgm:constr type="primFontSz" for="des" forName="Child4" refType="primFontSz" refFor="des" refForName="Child1" op="equ"/>
                  <dgm:constr type="r" for="ch" forName="Parent" refType="w" fact="0.6229"/>
                  <dgm:constr type="t" for="ch" forName="Parent" refType="h" fact="0.2946"/>
                  <dgm:constr type="w" for="ch" forName="Parent" refType="w" fact="0.2862"/>
                  <dgm:constr type="h" for="ch" forName="Parent" refType="h" fact="0.5239"/>
                  <dgm:constr type="r" for="ch" forName="Child1Accent1" refType="w" fact="0.6096"/>
                  <dgm:constr type="t" for="ch" forName="Child1Accent1" refType="h" fact="0.2104"/>
                  <dgm:constr type="w" for="ch" forName="Child1Accent1" refType="w" fact="0.0566"/>
                  <dgm:constr type="h" for="ch" forName="Child1Accent1" refType="h" fact="0.1035"/>
                  <dgm:constr type="r" for="ch" forName="Child1Accent3" refType="w" fact="0.6999"/>
                  <dgm:constr type="t" for="ch" forName="Child1Accent3" refType="h" fact="0.128"/>
                  <dgm:constr type="w" for="ch" forName="Child1Accent3" refType="w" fact="0.0283"/>
                  <dgm:constr type="h" for="ch" forName="Child1Accent3" refType="h" fact="0.0518"/>
                  <dgm:constr type="r" for="ch" forName="Child1Accent4" refType="w" fact="0.7582"/>
                  <dgm:constr type="t" for="ch" forName="Child1Accent4" refType="h" fact="0.128"/>
                  <dgm:constr type="w" for="ch" forName="Child1Accent4" refType="w" fact="0.0283"/>
                  <dgm:constr type="h" for="ch" forName="Child1Accent4" refType="h" fact="0.0518"/>
                  <dgm:constr type="r" for="ch" forName="Child1Accent5" refType="w" fact="0.8165"/>
                  <dgm:constr type="t" for="ch" forName="Child1Accent5" refType="h" fact="0.128"/>
                  <dgm:constr type="w" for="ch" forName="Child1Accent5" refType="w" fact="0.0283"/>
                  <dgm:constr type="h" for="ch" forName="Child1Accent5" refType="h" fact="0.0518"/>
                  <dgm:constr type="r" for="ch" forName="Child1Accent6" refType="w" fact="0.8748"/>
                  <dgm:constr type="t" for="ch" forName="Child1Accent6" refType="h" fact="0.128"/>
                  <dgm:constr type="w" for="ch" forName="Child1Accent6" refType="w" fact="0.0283"/>
                  <dgm:constr type="h" for="ch" forName="Child1Accent6" refType="h" fact="0.0518"/>
                  <dgm:constr type="r" for="ch" forName="Child3Accent1" refType="w" fact="0.6842"/>
                  <dgm:constr type="t" for="ch" forName="Child3Accent1" refType="h" fact="0.6212"/>
                  <dgm:constr type="w" for="ch" forName="Child3Accent1" refType="w" fact="0.0566"/>
                  <dgm:constr type="h" for="ch" forName="Child3Accent1" refType="h" fact="0.1035"/>
                  <dgm:constr type="r" for="ch" forName="Child3Accent2" refType="w" fact="0.7311"/>
                  <dgm:constr type="t" for="ch" forName="Child3Accent2" refType="h" fact="0.6828"/>
                  <dgm:constr type="w" for="ch" forName="Child3Accent2" refType="w" fact="0.0283"/>
                  <dgm:constr type="h" for="ch" forName="Child3Accent2" refType="h" fact="0.0518"/>
                  <dgm:constr type="r" for="ch" forName="Child3Accent4" refType="w" fact="0.8386"/>
                  <dgm:constr type="t" for="ch" forName="Child3Accent4" refType="h" fact="0.6828"/>
                  <dgm:constr type="w" for="ch" forName="Child3Accent4" refType="w" fact="0.0283"/>
                  <dgm:constr type="h" for="ch" forName="Child3Accent4" refType="h" fact="0.0518"/>
                  <dgm:constr type="r" for="ch" forName="Child3Accent5" refType="w" fact="0.8923"/>
                  <dgm:constr type="t" for="ch" forName="Child3Accent5" refType="h" fact="0.6828"/>
                  <dgm:constr type="w" for="ch" forName="Child3Accent5" refType="w" fact="0.0283"/>
                  <dgm:constr type="h" for="ch" forName="Child3Accent5" refType="h" fact="0.0518"/>
                  <dgm:constr type="r" for="ch" forName="Child1Accent7" refType="w" fact="0.9332"/>
                  <dgm:constr type="t" for="ch" forName="Child1Accent7" refType="h" fact="0.128"/>
                  <dgm:constr type="w" for="ch" forName="Child1Accent7" refType="w" fact="0.0283"/>
                  <dgm:constr type="h" for="ch" forName="Child1Accent7" refType="h" fact="0.0518"/>
                  <dgm:constr type="r" for="ch" forName="Child3Accent6" refType="w" fact="0.9461"/>
                  <dgm:constr type="t" for="ch" forName="Child3Accent6" refType="h" fact="0.6828"/>
                  <dgm:constr type="w" for="ch" forName="Child3Accent6" refType="w" fact="0.0283"/>
                  <dgm:constr type="h" for="ch" forName="Child3Accent6" refType="h" fact="0.0518"/>
                  <dgm:constr type="r" for="ch" forName="Child1Accent8" refType="w" fact="0.9915"/>
                  <dgm:constr type="t" for="ch" forName="Child1Accent8" refType="h" fact="0.128"/>
                  <dgm:constr type="w" for="ch" forName="Child1Accent8" refType="w" fact="0.0283"/>
                  <dgm:constr type="h" for="ch" forName="Child1Accent8" refType="h" fact="0.0518"/>
                  <dgm:constr type="r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Child3Accent7" refType="w" fact="0.9998"/>
                  <dgm:constr type="t" for="ch" forName="Child3Accent7" refType="h" fact="0.6828"/>
                  <dgm:constr type="w" for="ch" forName="Child3Accent7" refType="w" fact="0.0283"/>
                  <dgm:constr type="h" for="ch" forName="Child3Accent7" refType="h" fact="0.0518"/>
                  <dgm:constr type="r" for="ch" forName="Child4Accent1" refType="w" fact="0.6096"/>
                  <dgm:constr type="t" for="ch" forName="Child4Accent1" refType="h" fact="0.8"/>
                  <dgm:constr type="w" for="ch" forName="Child4Accent1" refType="w" fact="0.0566"/>
                  <dgm:constr type="h" for="ch" forName="Child4Accent1" refType="h" fact="0.1035"/>
                  <dgm:constr type="r" for="ch" forName="Child4Accent3" refType="w" fact="0.7002"/>
                  <dgm:constr type="t" for="ch" forName="Child4Accent3" refType="h" fact="0.9482"/>
                  <dgm:constr type="w" for="ch" forName="Child4Accent3" refType="w" fact="0.0283"/>
                  <dgm:constr type="h" for="ch" forName="Child4Accent3" refType="h" fact="0.0518"/>
                  <dgm:constr type="r" for="ch" forName="Child4Accent4" refType="w" fact="0.7585"/>
                  <dgm:constr type="t" for="ch" forName="Child4Accent4" refType="h" fact="0.9482"/>
                  <dgm:constr type="w" for="ch" forName="Child4Accent4" refType="w" fact="0.0283"/>
                  <dgm:constr type="h" for="ch" forName="Child4Accent4" refType="h" fact="0.0518"/>
                  <dgm:constr type="r" for="ch" forName="Child4Accent5" refType="w" fact="0.8167"/>
                  <dgm:constr type="t" for="ch" forName="Child4Accent5" refType="h" fact="0.9482"/>
                  <dgm:constr type="w" for="ch" forName="Child4Accent5" refType="w" fact="0.0283"/>
                  <dgm:constr type="h" for="ch" forName="Child4Accent5" refType="h" fact="0.0518"/>
                  <dgm:constr type="r" for="ch" forName="Child4Accent6" refType="w" fact="0.8749"/>
                  <dgm:constr type="t" for="ch" forName="Child4Accent6" refType="h" fact="0.9482"/>
                  <dgm:constr type="w" for="ch" forName="Child4Accent6" refType="w" fact="0.0283"/>
                  <dgm:constr type="h" for="ch" forName="Child4Accent6" refType="h" fact="0.0518"/>
                  <dgm:constr type="r" for="ch" forName="Child4Accent7" refType="w" fact="0.9332"/>
                  <dgm:constr type="t" for="ch" forName="Child4Accent7" refType="h" fact="0.9482"/>
                  <dgm:constr type="w" for="ch" forName="Child4Accent7" refType="w" fact="0.0283"/>
                  <dgm:constr type="h" for="ch" forName="Child4Accent7" refType="h" fact="0.0518"/>
                  <dgm:constr type="r" for="ch" forName="Child4Accent8" refType="w" fact="0.9914"/>
                  <dgm:constr type="t" for="ch" forName="Child4Accent8" refType="h" fact="0.9482"/>
                  <dgm:constr type="w" for="ch" forName="Child4Accent8" refType="w" fact="0.0283"/>
                  <dgm:constr type="h" for="ch" forName="Child4Accent8" refType="h" fact="0.0518"/>
                  <dgm:constr type="r" for="ch" forName="Child2Accent1" refType="w" fact="0.6842"/>
                  <dgm:constr type="t" for="ch" forName="Child2Accent1" refType="h" fact="0.3725"/>
                  <dgm:constr type="w" for="ch" forName="Child2Accent1" refType="w" fact="0.0566"/>
                  <dgm:constr type="h" for="ch" forName="Child2Accent1" refType="h" fact="0.1035"/>
                  <dgm:constr type="r" for="ch" forName="Child4Accent2" refType="w" fact="0.642"/>
                  <dgm:constr type="t" for="ch" forName="Child4Accent2" refType="h" fact="0.8993"/>
                  <dgm:constr type="w" for="ch" forName="Child4Accent2" refType="w" fact="0.0283"/>
                  <dgm:constr type="h" for="ch" forName="Child4Accent2" refType="h" fact="0.0518"/>
                  <dgm:constr type="r" for="ch" forName="Child1Accent2" refType="w" fact="0.6415"/>
                  <dgm:constr type="t" for="ch" forName="Child1Accent2" refType="h" fact="0.162"/>
                  <dgm:constr type="w" for="ch" forName="Child1Accent2" refType="w" fact="0.0283"/>
                  <dgm:constr type="h" for="ch" forName="Child1Accent2" refType="h" fact="0.0518"/>
                  <dgm:constr type="r" for="ch" forName="Child3Accent3" refType="w" fact="0.7849"/>
                  <dgm:constr type="t" for="ch" forName="Child3Accent3" refType="h" fact="0.6828"/>
                  <dgm:constr type="w" for="ch" forName="Child3Accent3" refType="w" fact="0.0283"/>
                  <dgm:constr type="h" for="ch" forName="Child3Accent3" refType="h" fact="0.0518"/>
                  <dgm:constr type="r" for="ch" forName="Child2Accent2" refType="w" fact="0.7311"/>
                  <dgm:constr type="t" for="ch" forName="Child2Accent2" refType="h" fact="0.3937"/>
                  <dgm:constr type="w" for="ch" forName="Child2Accent2" refType="w" fact="0.0283"/>
                  <dgm:constr type="h" for="ch" forName="Child2Accent2" refType="h" fact="0.0518"/>
                  <dgm:constr type="r" for="ch" forName="Child2Accent4" refType="w" fact="0.8386"/>
                  <dgm:constr type="t" for="ch" forName="Child2Accent4" refType="h" fact="0.3937"/>
                  <dgm:constr type="w" for="ch" forName="Child2Accent4" refType="w" fact="0.0283"/>
                  <dgm:constr type="h" for="ch" forName="Child2Accent4" refType="h" fact="0.0518"/>
                  <dgm:constr type="r" for="ch" forName="Child2Accent5" refType="w" fact="0.8923"/>
                  <dgm:constr type="t" for="ch" forName="Child2Accent5" refType="h" fact="0.3937"/>
                  <dgm:constr type="w" for="ch" forName="Child2Accent5" refType="w" fact="0.0283"/>
                  <dgm:constr type="h" for="ch" forName="Child2Accent5" refType="h" fact="0.0518"/>
                  <dgm:constr type="r" for="ch" forName="Child2Accent6" refType="w" fact="0.9461"/>
                  <dgm:constr type="t" for="ch" forName="Child2Accent6" refType="h" fact="0.3937"/>
                  <dgm:constr type="w" for="ch" forName="Child2Accent6" refType="w" fact="0.0283"/>
                  <dgm:constr type="h" for="ch" forName="Child2Accent6" refType="h" fact="0.0518"/>
                  <dgm:constr type="r" for="ch" forName="Child2Accent7" refType="w" fact="0.9998"/>
                  <dgm:constr type="t" for="ch" forName="Child2Accent7" refType="h" fact="0.3937"/>
                  <dgm:constr type="w" for="ch" forName="Child2Accent7" refType="w" fact="0.0283"/>
                  <dgm:constr type="h" for="ch" forName="Child2Accent7" refType="h" fact="0.0518"/>
                  <dgm:constr type="r" for="ch" forName="Child2Accent3" refType="w" fact="0.7849"/>
                  <dgm:constr type="t" for="ch" forName="Child2Accent3" refType="h" fact="0.3937"/>
                  <dgm:constr type="w" for="ch" forName="Child2Accent3" refType="w" fact="0.0283"/>
                  <dgm:constr type="h" for="ch" forName="Child2Accent3" refType="h" fact="0.0518"/>
                  <dgm:constr type="r" for="ch" forName="ParentAccent1" refType="w" fact="0.0283"/>
                  <dgm:constr type="t" for="ch" forName="ParentAccent1" refType="h" fact="0.5316"/>
                  <dgm:constr type="w" for="ch" forName="ParentAccent1" refType="w" fact="0.0283"/>
                  <dgm:constr type="h" for="ch" forName="ParentAccent1" refType="h" fact="0.0518"/>
                  <dgm:constr type="r" for="ch" forName="ParentAccent2" refType="w" fact="0.0801"/>
                  <dgm:constr type="t" for="ch" forName="ParentAccent2" refType="h" fact="0.5316"/>
                  <dgm:constr type="w" for="ch" forName="ParentAccent2" refType="w" fact="0.0283"/>
                  <dgm:constr type="h" for="ch" forName="ParentAccent2" refType="h" fact="0.0518"/>
                  <dgm:constr type="r" for="ch" forName="ParentAccent3" refType="w" fact="0.1318"/>
                  <dgm:constr type="t" for="ch" forName="ParentAccent3" refType="h" fact="0.5316"/>
                  <dgm:constr type="w" for="ch" forName="ParentAccent3" refType="w" fact="0.0283"/>
                  <dgm:constr type="h" for="ch" forName="ParentAccent3" refType="h" fact="0.0518"/>
                  <dgm:constr type="r" for="ch" forName="ParentAccent4" refType="w" fact="0.1836"/>
                  <dgm:constr type="t" for="ch" forName="ParentAccent4" refType="h" fact="0.5316"/>
                  <dgm:constr type="w" for="ch" forName="ParentAccent4" refType="w" fact="0.0283"/>
                  <dgm:constr type="h" for="ch" forName="ParentAccent4" refType="h" fact="0.0518"/>
                  <dgm:constr type="r" for="ch" forName="ParentAccent5" refType="w" fact="0.2354"/>
                  <dgm:constr type="t" for="ch" forName="ParentAccent5" refType="h" fact="0.5316"/>
                  <dgm:constr type="w" for="ch" forName="ParentAccent5" refType="w" fact="0.0283"/>
                  <dgm:constr type="h" for="ch" forName="ParentAccent5" refType="h" fact="0.0518"/>
                  <dgm:constr type="r" for="ch" forName="ParentAccent6" refType="w" fact="0.3154"/>
                  <dgm:constr type="t" for="ch" forName="ParentAccent6" refType="h" fact="0.5057"/>
                  <dgm:constr type="w" for="ch" forName="ParentAccent6" refType="w" fact="0.0566"/>
                  <dgm:constr type="h" for="ch" forName="ParentAccent6" refType="h" fact="0.1035"/>
                  <dgm:constr type="r" for="ch" forName="ParentAccent7" refType="w" fact="0.0744"/>
                  <dgm:constr type="t" for="ch" forName="ParentAccent7" refType="h" fact="0.4247"/>
                  <dgm:constr type="w" for="ch" forName="ParentAccent7" refType="w" fact="0.0283"/>
                  <dgm:constr type="h" for="ch" forName="ParentAccent7" refType="h" fact="0.0518"/>
                  <dgm:constr type="r" for="ch" forName="ParentAccent8" refType="w" fact="0.0744"/>
                  <dgm:constr type="t" for="ch" forName="ParentAccent8" refType="h" fact="0.6392"/>
                  <dgm:constr type="w" for="ch" forName="ParentAccent8" refType="w" fact="0.0283"/>
                  <dgm:constr type="h" for="ch" forName="ParentAccent8" refType="h" fact="0.0518"/>
                  <dgm:constr type="r" for="ch" forName="ParentAccent9" refType="w" fact="0.0491"/>
                  <dgm:constr type="t" for="ch" forName="ParentAccent9" refType="h" fact="0.4712"/>
                  <dgm:constr type="w" for="ch" forName="ParentAccent9" refType="w" fact="0.0283"/>
                  <dgm:constr type="h" for="ch" forName="ParentAccent9" refType="h" fact="0.0518"/>
                  <dgm:constr type="r" for="ch" forName="ParentAccent10" refType="w" fact="0.0475"/>
                  <dgm:constr type="t" for="ch" forName="ParentAccent10" refType="h" fact="0.593"/>
                  <dgm:constr type="w" for="ch" forName="ParentAccent10" refType="w" fact="0.0283"/>
                  <dgm:constr type="h" for="ch" forName="ParentAccent10" refType="h" fact="0.0518"/>
                  <dgm:constr type="r" for="ch" forName="Child4" refType="w" fact="0.9919"/>
                  <dgm:constr type="t" for="ch" forName="Child4" refType="h" fact="0.8184"/>
                  <dgm:constr type="w" for="ch" forName="Child4" refType="w" fact="0.3192"/>
                  <dgm:constr type="h" for="ch" forName="Child4" refType="h" fact="0.1294"/>
                  <dgm:constr type="r" for="ch" forName="Child3" refType="w"/>
                  <dgm:constr type="t" for="ch" forName="Child3" refType="h" fact="0.5547"/>
                  <dgm:constr type="w" for="ch" forName="Child3" refType="w" fact="0.297"/>
                  <dgm:constr type="h" for="ch" forName="Child3" refType="h" fact="0.1294"/>
                  <dgm:constr type="r" for="ch" forName="Child2" refType="w"/>
                  <dgm:constr type="t" for="ch" forName="Child2" refType="h" fact="0.2662"/>
                  <dgm:constr type="w" for="ch" forName="Child2" refType="w" fact="0.297"/>
                  <dgm:constr type="h" for="ch" forName="Child2" refType="h" fact="0.1294"/>
                  <dgm:constr type="r" for="ch" forName="Child1" refType="w" fact="0.9919"/>
                  <dgm:constr type="t" for="ch" forName="Child1" refType="h" fact="0"/>
                  <dgm:constr type="w" for="ch" forName="Child1" refType="w" fact="0.3192"/>
                  <dgm:constr type="h" for="ch" forName="Child1" refType="h" fact="0.1294"/>
                </dgm:constrLst>
              </dgm:if>
              <dgm:else name="Name20">
                <dgm:alg type="composite">
                  <dgm:param type="ar" val="1.3278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3" refType="primFontSz" refFor="des" refForName="Parent" op="lte"/>
                  <dgm:constr type="primFontSz" for="des" forName="Child4" refType="primFontSz" refFor="des" refForName="Parent" op="lte"/>
                  <dgm:constr type="primFontSz" for="des" forName="Child5" refType="primFontSz" refFor="des" refForName="Parent" op="lte"/>
                  <dgm:constr type="primFontSz" for="des" forName="Child2" refType="primFontSz" refFor="des" refForName="Child1" op="equ"/>
                  <dgm:constr type="primFontSz" for="des" forName="Child3" refType="primFontSz" refFor="des" refForName="Child1" op="equ"/>
                  <dgm:constr type="primFontSz" for="des" forName="Child4" refType="primFontSz" refFor="des" refForName="Child1" op="equ"/>
                  <dgm:constr type="primFontSz" for="des" forName="Child5" refType="primFontSz" refFor="des" refForName="Child1" op="equ"/>
                  <dgm:constr type="r" for="ch" forName="Child2Accent1" refType="w" fact="0.6564"/>
                  <dgm:constr type="t" for="ch" forName="Child2Accent1" refType="h" fact="0.3184"/>
                  <dgm:constr type="w" for="ch" forName="Child2Accent1" refType="w" fact="0.0574"/>
                  <dgm:constr type="h" for="ch" forName="Child2Accent1" refType="h" fact="0.0763"/>
                  <dgm:constr type="r" for="ch" forName="Child2Accent2" refType="w" fact="0.6932"/>
                  <dgm:constr type="t" for="ch" forName="Child2Accent2" refType="h" fact="0.2781"/>
                  <dgm:constr type="w" for="ch" forName="Child2Accent2" refType="w" fact="0.0287"/>
                  <dgm:constr type="h" for="ch" forName="Child2Accent2" refType="h" fact="0.0381"/>
                  <dgm:constr type="r" for="ch" forName="Child2Accent3" refType="w" fact="0.7545"/>
                  <dgm:constr type="t" for="ch" forName="Child2Accent3" refType="h" fact="0.2781"/>
                  <dgm:constr type="w" for="ch" forName="Child2Accent3" refType="w" fact="0.0287"/>
                  <dgm:constr type="h" for="ch" forName="Child2Accent3" refType="h" fact="0.0381"/>
                  <dgm:constr type="r" for="ch" forName="Child2Accent4" refType="w" fact="0.8158"/>
                  <dgm:constr type="t" for="ch" forName="Child2Accent4" refType="h" fact="0.2781"/>
                  <dgm:constr type="w" for="ch" forName="Child2Accent4" refType="w" fact="0.0287"/>
                  <dgm:constr type="h" for="ch" forName="Child2Accent4" refType="h" fact="0.0381"/>
                  <dgm:constr type="r" for="ch" forName="Child2Accent5" refType="w" fact="0.8771"/>
                  <dgm:constr type="t" for="ch" forName="Child2Accent5" refType="h" fact="0.2781"/>
                  <dgm:constr type="w" for="ch" forName="Child2Accent5" refType="w" fact="0.0287"/>
                  <dgm:constr type="h" for="ch" forName="Child2Accent5" refType="h" fact="0.0381"/>
                  <dgm:constr type="r" for="ch" forName="Child2Accent6" refType="w" fact="0.9385"/>
                  <dgm:constr type="t" for="ch" forName="Child2Accent6" refType="h" fact="0.2781"/>
                  <dgm:constr type="w" for="ch" forName="Child2Accent6" refType="w" fact="0.0287"/>
                  <dgm:constr type="h" for="ch" forName="Child2Accent6" refType="h" fact="0.0381"/>
                  <dgm:constr type="r" for="ch" forName="Child2Accent7" refType="w" fact="0.9998"/>
                  <dgm:constr type="t" for="ch" forName="Child2Accent7" refType="h" fact="0.2781"/>
                  <dgm:constr type="w" for="ch" forName="Child2Accent7" refType="w" fact="0.0287"/>
                  <dgm:constr type="h" for="ch" forName="Child2Accent7" refType="h" fact="0.0381"/>
                  <dgm:constr type="r" for="ch" forName="Child3Accent1" refType="w" fact="0.716"/>
                  <dgm:constr type="t" for="ch" forName="Child3Accent1" refType="h" fact="0.5061"/>
                  <dgm:constr type="w" for="ch" forName="Child3Accent1" refType="w" fact="0.0574"/>
                  <dgm:constr type="h" for="ch" forName="Child3Accent1" refType="h" fact="0.0763"/>
                  <dgm:constr type="r" for="ch" forName="Child3Accent2" refType="w" fact="0.7728"/>
                  <dgm:constr type="t" for="ch" forName="Child3Accent2" refType="h" fact="0.5252"/>
                  <dgm:constr type="w" for="ch" forName="Child3Accent2" refType="w" fact="0.0287"/>
                  <dgm:constr type="h" for="ch" forName="Child3Accent2" refType="h" fact="0.0381"/>
                  <dgm:constr type="r" for="ch" forName="Child3Accent3" refType="w" fact="0.8295"/>
                  <dgm:constr type="t" for="ch" forName="Child3Accent3" refType="h" fact="0.5252"/>
                  <dgm:constr type="w" for="ch" forName="Child3Accent3" refType="w" fact="0.0287"/>
                  <dgm:constr type="h" for="ch" forName="Child3Accent3" refType="h" fact="0.0381"/>
                  <dgm:constr type="r" for="ch" forName="Child3Accent4" refType="w" fact="0.8863"/>
                  <dgm:constr type="t" for="ch" forName="Child3Accent4" refType="h" fact="0.5252"/>
                  <dgm:constr type="w" for="ch" forName="Child3Accent4" refType="w" fact="0.0287"/>
                  <dgm:constr type="h" for="ch" forName="Child3Accent4" refType="h" fact="0.0381"/>
                  <dgm:constr type="r" for="ch" forName="Child3Accent5" refType="w" fact="0.943"/>
                  <dgm:constr type="t" for="ch" forName="Child3Accent5" refType="h" fact="0.5252"/>
                  <dgm:constr type="w" for="ch" forName="Child3Accent5" refType="w" fact="0.0287"/>
                  <dgm:constr type="h" for="ch" forName="Child3Accent5" refType="h" fact="0.0381"/>
                  <dgm:constr type="r" for="ch" forName="Child3Accent6" refType="w" fact="0.9998"/>
                  <dgm:constr type="t" for="ch" forName="Child3Accent6" refType="h" fact="0.5252"/>
                  <dgm:constr type="w" for="ch" forName="Child3Accent6" refType="w" fact="0.0287"/>
                  <dgm:constr type="h" for="ch" forName="Child3Accent6" refType="h" fact="0.0381"/>
                  <dgm:constr type="r" for="ch" forName="Child3Accent7" refType="w" fact="0"/>
                  <dgm:constr type="t" for="ch" forName="Child3Accent7" refType="h" fact="0"/>
                  <dgm:constr type="w" for="ch" forName="Child3Accent7" refType="w" fact="0"/>
                  <dgm:constr type="h" for="ch" forName="Child3Accent7" refType="h" fact="0"/>
                  <dgm:constr type="r" for="ch" forName="Child4Accent1" refType="w" fact="0.6564"/>
                  <dgm:constr type="t" for="ch" forName="Child4Accent1" refType="h" fact="0.6908"/>
                  <dgm:constr type="w" for="ch" forName="Child4Accent1" refType="w" fact="0.0574"/>
                  <dgm:constr type="h" for="ch" forName="Child4Accent1" refType="h" fact="0.0763"/>
                  <dgm:constr type="r" for="ch" forName="Child4Accent2" refType="w" fact="0.6932"/>
                  <dgm:constr type="t" for="ch" forName="Child4Accent2" refType="h" fact="0.7684"/>
                  <dgm:constr type="w" for="ch" forName="Child4Accent2" refType="w" fact="0.0287"/>
                  <dgm:constr type="h" for="ch" forName="Child4Accent2" refType="h" fact="0.0381"/>
                  <dgm:constr type="r" for="ch" forName="Child4Accent3" refType="w" fact="0.7545"/>
                  <dgm:constr type="t" for="ch" forName="Child4Accent3" refType="h" fact="0.7684"/>
                  <dgm:constr type="w" for="ch" forName="Child4Accent3" refType="w" fact="0.0287"/>
                  <dgm:constr type="h" for="ch" forName="Child4Accent3" refType="h" fact="0.0381"/>
                  <dgm:constr type="r" for="ch" forName="Child4Accent4" refType="w" fact="0.8158"/>
                  <dgm:constr type="t" for="ch" forName="Child4Accent4" refType="h" fact="0.7684"/>
                  <dgm:constr type="w" for="ch" forName="Child4Accent4" refType="w" fact="0.0287"/>
                  <dgm:constr type="h" for="ch" forName="Child4Accent4" refType="h" fact="0.0381"/>
                  <dgm:constr type="r" for="ch" forName="Child4Accent5" refType="w" fact="0.8771"/>
                  <dgm:constr type="t" for="ch" forName="Child4Accent5" refType="h" fact="0.7684"/>
                  <dgm:constr type="w" for="ch" forName="Child4Accent5" refType="w" fact="0.0287"/>
                  <dgm:constr type="h" for="ch" forName="Child4Accent5" refType="h" fact="0.0381"/>
                  <dgm:constr type="r" for="ch" forName="Child4Accent6" refType="w" fact="0.9385"/>
                  <dgm:constr type="t" for="ch" forName="Child4Accent6" refType="h" fact="0.7684"/>
                  <dgm:constr type="w" for="ch" forName="Child4Accent6" refType="w" fact="0.0287"/>
                  <dgm:constr type="h" for="ch" forName="Child4Accent6" refType="h" fact="0.0381"/>
                  <dgm:constr type="r" for="ch" forName="Child4Accent7" refType="w" fact="0.9998"/>
                  <dgm:constr type="t" for="ch" forName="Child4Accent7" refType="h" fact="0.7684"/>
                  <dgm:constr type="w" for="ch" forName="Child4Accent7" refType="w" fact="0.0287"/>
                  <dgm:constr type="h" for="ch" forName="Child4Accent7" refType="h" fact="0.0381"/>
                  <dgm:constr type="r" for="ch" forName="Child4Accent8" refType="w" fact="0"/>
                  <dgm:constr type="t" for="ch" forName="Child4Accent8" refType="h" fact="0"/>
                  <dgm:constr type="w" for="ch" forName="Child4Accent8" refType="w" fact="0"/>
                  <dgm:constr type="h" for="ch" forName="Child4Accent8" refType="h" fact="0"/>
                  <dgm:constr type="r" for="ch" forName="ParentAccent1" refType="w" fact="0.0287"/>
                  <dgm:constr type="t" for="ch" forName="ParentAccent1" refType="h" fact="0.5252"/>
                  <dgm:constr type="w" for="ch" forName="ParentAccent1" refType="w" fact="0.0287"/>
                  <dgm:constr type="h" for="ch" forName="ParentAccent1" refType="h" fact="0.0381"/>
                  <dgm:constr type="r" for="ch" forName="ParentAccent2" refType="w" fact="0.0813"/>
                  <dgm:constr type="t" for="ch" forName="ParentAccent2" refType="h" fact="0.5252"/>
                  <dgm:constr type="w" for="ch" forName="ParentAccent2" refType="w" fact="0.0287"/>
                  <dgm:constr type="h" for="ch" forName="ParentAccent2" refType="h" fact="0.0381"/>
                  <dgm:constr type="r" for="ch" forName="ParentAccent3" refType="w" fact="0.1339"/>
                  <dgm:constr type="t" for="ch" forName="ParentAccent3" refType="h" fact="0.5252"/>
                  <dgm:constr type="w" for="ch" forName="ParentAccent3" refType="w" fact="0.0287"/>
                  <dgm:constr type="h" for="ch" forName="ParentAccent3" refType="h" fact="0.0381"/>
                  <dgm:constr type="r" for="ch" forName="ParentAccent4" refType="w" fact="0.1864"/>
                  <dgm:constr type="t" for="ch" forName="ParentAccent4" refType="h" fact="0.5252"/>
                  <dgm:constr type="w" for="ch" forName="ParentAccent4" refType="w" fact="0.0287"/>
                  <dgm:constr type="h" for="ch" forName="ParentAccent4" refType="h" fact="0.0381"/>
                  <dgm:constr type="r" for="ch" forName="ParentAccent5" refType="w" fact="0.239"/>
                  <dgm:constr type="t" for="ch" forName="ParentAccent5" refType="h" fact="0.5252"/>
                  <dgm:constr type="w" for="ch" forName="ParentAccent5" refType="w" fact="0.0287"/>
                  <dgm:constr type="h" for="ch" forName="ParentAccent5" refType="h" fact="0.0381"/>
                  <dgm:constr type="r" for="ch" forName="ParentAccent6" refType="w" fact="0.3203"/>
                  <dgm:constr type="t" for="ch" forName="ParentAccent6" refType="h" fact="0.5061"/>
                  <dgm:constr type="w" for="ch" forName="ParentAccent6" refType="w" fact="0.0574"/>
                  <dgm:constr type="h" for="ch" forName="ParentAccent6" refType="h" fact="0.0763"/>
                  <dgm:constr type="r" for="ch" forName="ParentAccent7" refType="w" fact="0.0755"/>
                  <dgm:constr type="t" for="ch" forName="ParentAccent7" refType="h" fact="0.4464"/>
                  <dgm:constr type="w" for="ch" forName="ParentAccent7" refType="w" fact="0.0287"/>
                  <dgm:constr type="h" for="ch" forName="ParentAccent7" refType="h" fact="0.0381"/>
                  <dgm:constr type="r" for="ch" forName="ParentAccent8" refType="w" fact="0.0755"/>
                  <dgm:constr type="t" for="ch" forName="ParentAccent8" refType="h" fact="0.6045"/>
                  <dgm:constr type="w" for="ch" forName="ParentAccent8" refType="w" fact="0.0287"/>
                  <dgm:constr type="h" for="ch" forName="ParentAccent8" refType="h" fact="0.0381"/>
                  <dgm:constr type="r" for="ch" forName="ParentAccent9" refType="w" fact="0.0499"/>
                  <dgm:constr type="t" for="ch" forName="ParentAccent9" refType="h" fact="0.4807"/>
                  <dgm:constr type="w" for="ch" forName="ParentAccent9" refType="w" fact="0.0287"/>
                  <dgm:constr type="h" for="ch" forName="ParentAccent9" refType="h" fact="0.0381"/>
                  <dgm:constr type="r" for="ch" forName="ParentAccent10" refType="w" fact="0.0482"/>
                  <dgm:constr type="t" for="ch" forName="ParentAccent10" refType="h" fact="0.5705"/>
                  <dgm:constr type="w" for="ch" forName="ParentAccent10" refType="w" fact="0.0287"/>
                  <dgm:constr type="h" for="ch" forName="ParentAccent10" refType="h" fact="0.0381"/>
                  <dgm:constr type="r" for="ch" forName="Child1Accent1" refType="w" fact="0.5181"/>
                  <dgm:constr type="t" for="ch" forName="Child1Accent1" refType="h" fact="0.2457"/>
                  <dgm:constr type="w" for="ch" forName="Child1Accent1" refType="w" fact="0.0574"/>
                  <dgm:constr type="h" for="ch" forName="Child1Accent1" refType="h" fact="0.0763"/>
                  <dgm:constr type="r" for="ch" forName="Child1Accent2" refType="w" fact="0.5542"/>
                  <dgm:constr type="t" for="ch" forName="Child1Accent2" refType="h" fact="0.2004"/>
                  <dgm:constr type="w" for="ch" forName="Child1Accent2" refType="w" fact="0.0287"/>
                  <dgm:constr type="h" for="ch" forName="Child1Accent2" refType="h" fact="0.0381"/>
                  <dgm:constr type="r" for="ch" forName="Child1Accent3" refType="w" fact="0.5946"/>
                  <dgm:constr type="t" for="ch" forName="Child1Accent3" refType="h" fact="0.1445"/>
                  <dgm:constr type="w" for="ch" forName="Child1Accent3" refType="w" fact="0.0287"/>
                  <dgm:constr type="h" for="ch" forName="Child1Accent3" refType="h" fact="0.0381"/>
                  <dgm:constr type="r" for="ch" forName="Child1Accent4" refType="w" fact="0.6347"/>
                  <dgm:constr type="t" for="ch" forName="Child1Accent4" refType="h" fact="0.097"/>
                  <dgm:constr type="w" for="ch" forName="Child1Accent4" refType="w" fact="0.0287"/>
                  <dgm:constr type="h" for="ch" forName="Child1Accent4" refType="h" fact="0.0381"/>
                  <dgm:constr type="r" for="ch" forName="Child1Accent5" refType="w" fact="0.696"/>
                  <dgm:constr type="t" for="ch" forName="Child1Accent5" refType="h" fact="0.097"/>
                  <dgm:constr type="w" for="ch" forName="Child1Accent5" refType="w" fact="0.0287"/>
                  <dgm:constr type="h" for="ch" forName="Child1Accent5" refType="h" fact="0.0381"/>
                  <dgm:constr type="r" for="ch" forName="Child1Accent6" refType="w" fact="0.7574"/>
                  <dgm:constr type="t" for="ch" forName="Child1Accent6" refType="h" fact="0.097"/>
                  <dgm:constr type="w" for="ch" forName="Child1Accent6" refType="w" fact="0.0287"/>
                  <dgm:constr type="h" for="ch" forName="Child1Accent6" refType="h" fact="0.0381"/>
                  <dgm:constr type="r" for="ch" forName="Child1Accent7" refType="w" fact="0.8187"/>
                  <dgm:constr type="t" for="ch" forName="Child1Accent7" refType="h" fact="0.097"/>
                  <dgm:constr type="w" for="ch" forName="Child1Accent7" refType="w" fact="0.0287"/>
                  <dgm:constr type="h" for="ch" forName="Child1Accent7" refType="h" fact="0.0381"/>
                  <dgm:constr type="r" for="ch" forName="Child1Accent8" refType="w" fact="0.88"/>
                  <dgm:constr type="t" for="ch" forName="Child1Accent8" refType="h" fact="0.097"/>
                  <dgm:constr type="w" for="ch" forName="Child1Accent8" refType="w" fact="0.0287"/>
                  <dgm:constr type="h" for="ch" forName="Child1Accent8" refType="h" fact="0.0381"/>
                  <dgm:constr type="r" for="ch" forName="Child1Accent9" refType="w" fact="0.9413"/>
                  <dgm:constr type="t" for="ch" forName="Child1Accent9" refType="h" fact="0.097"/>
                  <dgm:constr type="w" for="ch" forName="Child1Accent9" refType="w" fact="0.0287"/>
                  <dgm:constr type="h" for="ch" forName="Child1Accent9" refType="h" fact="0.0381"/>
                  <dgm:constr type="r" for="ch" forName="Child5Accent1" refType="w" fact="0.5181"/>
                  <dgm:constr type="t" for="ch" forName="Child5Accent1" refType="h" fact="0.7601"/>
                  <dgm:constr type="w" for="ch" forName="Child5Accent1" refType="w" fact="0.0574"/>
                  <dgm:constr type="h" for="ch" forName="Child5Accent1" refType="h" fact="0.0763"/>
                  <dgm:constr type="r" for="ch" forName="Child5Accent2" refType="w" fact="0.547"/>
                  <dgm:constr type="t" for="ch" forName="Child5Accent2" refType="h" fact="0.8375"/>
                  <dgm:constr type="w" for="ch" forName="Child5Accent2" refType="w" fact="0.0287"/>
                  <dgm:constr type="h" for="ch" forName="Child5Accent2" refType="h" fact="0.0381"/>
                  <dgm:constr type="r" for="ch" forName="Child5Accent3" refType="w" fact="0.5882"/>
                  <dgm:constr type="t" for="ch" forName="Child5Accent3" refType="h" fact="0.8991"/>
                  <dgm:constr type="w" for="ch" forName="Child5Accent3" refType="w" fact="0.0287"/>
                  <dgm:constr type="h" for="ch" forName="Child5Accent3" refType="h" fact="0.0381"/>
                  <dgm:constr type="r" for="ch" forName="Child5Accent4" refType="w" fact="0.6347"/>
                  <dgm:constr type="t" for="ch" forName="Child5Accent4" refType="h" fact="0.9619"/>
                  <dgm:constr type="w" for="ch" forName="Child5Accent4" refType="w" fact="0.0287"/>
                  <dgm:constr type="h" for="ch" forName="Child5Accent4" refType="h" fact="0.0381"/>
                  <dgm:constr type="r" for="ch" forName="Child5Accent5" refType="w" fact="0.696"/>
                  <dgm:constr type="t" for="ch" forName="Child5Accent5" refType="h" fact="0.9619"/>
                  <dgm:constr type="w" for="ch" forName="Child5Accent5" refType="w" fact="0.0287"/>
                  <dgm:constr type="h" for="ch" forName="Child5Accent5" refType="h" fact="0.0381"/>
                  <dgm:constr type="r" for="ch" forName="Child5Accent6" refType="w" fact="0.7574"/>
                  <dgm:constr type="t" for="ch" forName="Child5Accent6" refType="h" fact="0.9619"/>
                  <dgm:constr type="w" for="ch" forName="Child5Accent6" refType="w" fact="0.0287"/>
                  <dgm:constr type="h" for="ch" forName="Child5Accent6" refType="h" fact="0.0381"/>
                  <dgm:constr type="r" for="ch" forName="Child5Accent7" refType="w" fact="0.8187"/>
                  <dgm:constr type="t" for="ch" forName="Child5Accent7" refType="h" fact="0.9619"/>
                  <dgm:constr type="w" for="ch" forName="Child5Accent7" refType="w" fact="0.0287"/>
                  <dgm:constr type="h" for="ch" forName="Child5Accent7" refType="h" fact="0.0381"/>
                  <dgm:constr type="r" for="ch" forName="Child5Accent8" refType="w" fact="0.88"/>
                  <dgm:constr type="t" for="ch" forName="Child5Accent8" refType="h" fact="0.9619"/>
                  <dgm:constr type="w" for="ch" forName="Child5Accent8" refType="w" fact="0.0287"/>
                  <dgm:constr type="h" for="ch" forName="Child5Accent8" refType="h" fact="0.0381"/>
                  <dgm:constr type="r" for="ch" forName="Child5Accent9" refType="w" fact="0.9423"/>
                  <dgm:constr type="t" for="ch" forName="Child5Accent9" refType="h" fact="0.9619"/>
                  <dgm:constr type="w" for="ch" forName="Child5Accent9" refType="w" fact="0.0287"/>
                  <dgm:constr type="h" for="ch" forName="Child5Accent9" refType="h" fact="0.0381"/>
                  <dgm:constr type="r" for="ch" forName="Child5" refType="w" fact="0.9419"/>
                  <dgm:constr type="t" for="ch" forName="Child5" refType="h" fact="0.8635"/>
                  <dgm:constr type="w" for="ch" forName="Child5" refType="w" fact="0.3364"/>
                  <dgm:constr type="h" for="ch" forName="Child5" refType="h" fact="0.0981"/>
                  <dgm:constr type="r" for="ch" forName="Child4" refType="w"/>
                  <dgm:constr type="t" for="ch" forName="Child4" refType="h" fact="0.6701"/>
                  <dgm:constr type="w" for="ch" forName="Child4" refType="w" fact="0.3364"/>
                  <dgm:constr type="h" for="ch" forName="Child4" refType="h" fact="0.0981"/>
                  <dgm:constr type="r" for="ch" forName="Child3" refType="w"/>
                  <dgm:constr type="t" for="ch" forName="Child3" refType="h" fact="0.4276"/>
                  <dgm:constr type="w" for="ch" forName="Child3" refType="w" fact="0.2544"/>
                  <dgm:constr type="h" for="ch" forName="Child3" refType="h" fact="0.0981"/>
                  <dgm:constr type="r" for="ch" forName="Child2" refType="w"/>
                  <dgm:constr type="t" for="ch" forName="Child2" refType="h" fact="0.1798"/>
                  <dgm:constr type="w" for="ch" forName="Child2" refType="w" fact="0.3364"/>
                  <dgm:constr type="h" for="ch" forName="Child2" refType="h" fact="0.0981"/>
                  <dgm:constr type="r" for="ch" forName="Child1" refType="w" fact="0.9419"/>
                  <dgm:constr type="t" for="ch" forName="Child1" refType="h" fact="0"/>
                  <dgm:constr type="w" for="ch" forName="Child1" refType="w" fact="0.3364"/>
                  <dgm:constr type="h" for="ch" forName="Child1" refType="h" fact="0.0981"/>
                  <dgm:constr type="r" for="ch" forName="Parent" refType="w" fact="0.6347"/>
                  <dgm:constr type="t" for="ch" forName="Parent" refType="h" fact="0.3513"/>
                  <dgm:constr type="w" for="ch" forName="Parent" refType="w" fact="0.2906"/>
                  <dgm:constr type="h" for="ch" forName="Parent" refType="h" fact="0.3859"/>
                </dgm:constrLst>
              </dgm:else>
            </dgm:choose>
          </dgm:else>
        </dgm:choose>
        <dgm:layoutNode name="ParentAccen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" styleLbl="alignNode1">
          <dgm:varLst>
            <dgm:chMax val="5"/>
            <dgm:chPref val="3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 ptType="node"/>
          <dgm:constrLst>
            <dgm:constr type="lMarg" refType="primFontSz" fact="0.1"/>
            <dgm:constr type="rMarg" refType="primFontSz" fact="0.1"/>
            <dgm:constr type="tMarg" refType="primFontSz" fact="0.1"/>
            <dgm:constr type="bMarg" refType="primFontSz" fact="0.1"/>
          </dgm:constrLst>
          <dgm:ruleLst>
            <dgm:rule type="primFontSz" val="5" fact="NaN" max="NaN"/>
          </dgm:ruleLst>
        </dgm:layoutNode>
        <dgm:forEach name="Name21" axis="ch" ptType="node" cnt="1">
          <dgm:layoutNode name="Child1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8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9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2" axis="ch" ptType="node" st="2" cnt="1">
          <dgm:layoutNode name="Child2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3" axis="ch" ptType="node" st="3" cnt="1">
          <dgm:layoutNode name="Child3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4" axis="ch" ptType="node" st="4" cnt="1">
          <dgm:layoutNode name="Child4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8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5" axis="ch" ptType="node" st="5" cnt="1">
          <dgm:layoutNode name="Child5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8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9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7739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66" tIns="49533" rIns="99066" bIns="49533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3092" y="0"/>
            <a:ext cx="3077739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66" tIns="49533" rIns="99066" bIns="49533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93925" y="768350"/>
            <a:ext cx="271462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0248" y="4861441"/>
            <a:ext cx="5681980" cy="4605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66" tIns="49533" rIns="99066" bIns="495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106"/>
            <a:ext cx="3077739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66" tIns="49533" rIns="99066" bIns="49533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3092" y="9721106"/>
            <a:ext cx="3077739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66" tIns="49533" rIns="99066" bIns="49533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fld id="{5F6C979C-39B3-46B7-ABA3-E7386E6C12C4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8524856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723900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1447800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2171700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2895600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3620795" algn="l" defTabSz="144831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344954" algn="l" defTabSz="144831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069114" algn="l" defTabSz="144831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793273" algn="l" defTabSz="144831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5935" y="13321385"/>
            <a:ext cx="25805902" cy="919343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54119" y="24302249"/>
            <a:ext cx="21249532" cy="10958380"/>
          </a:xfrm>
        </p:spPr>
        <p:txBody>
          <a:bodyPr/>
          <a:lstStyle>
            <a:lvl1pPr marL="0" indent="0" algn="ctr">
              <a:buNone/>
              <a:defRPr/>
            </a:lvl1pPr>
            <a:lvl2pPr marL="724159" indent="0" algn="ctr">
              <a:buNone/>
              <a:defRPr/>
            </a:lvl2pPr>
            <a:lvl3pPr marL="1448318" indent="0" algn="ctr">
              <a:buNone/>
              <a:defRPr/>
            </a:lvl3pPr>
            <a:lvl4pPr marL="2172477" indent="0" algn="ctr">
              <a:buNone/>
              <a:defRPr/>
            </a:lvl4pPr>
            <a:lvl5pPr marL="2896636" indent="0" algn="ctr">
              <a:buNone/>
              <a:defRPr/>
            </a:lvl5pPr>
            <a:lvl6pPr marL="3620795" indent="0" algn="ctr">
              <a:buNone/>
              <a:defRPr/>
            </a:lvl6pPr>
            <a:lvl7pPr marL="4344954" indent="0" algn="ctr">
              <a:buNone/>
              <a:defRPr/>
            </a:lvl7pPr>
            <a:lvl8pPr marL="5069114" indent="0" algn="ctr">
              <a:buNone/>
              <a:defRPr/>
            </a:lvl8pPr>
            <a:lvl9pPr marL="5793273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991F37-BFB5-42D1-8D1C-14F7B183115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86363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4FB29D-D018-4FA4-9EC6-BC0C3BFCB6B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74706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7618" y="27557835"/>
            <a:ext cx="25803649" cy="8516689"/>
          </a:xfrm>
        </p:spPr>
        <p:txBody>
          <a:bodyPr anchor="t"/>
          <a:lstStyle>
            <a:lvl1pPr algn="l">
              <a:defRPr sz="63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97618" y="18175533"/>
            <a:ext cx="25803649" cy="9382300"/>
          </a:xfrm>
        </p:spPr>
        <p:txBody>
          <a:bodyPr anchor="b"/>
          <a:lstStyle>
            <a:lvl1pPr marL="0" indent="0">
              <a:buNone/>
              <a:defRPr sz="3200"/>
            </a:lvl1pPr>
            <a:lvl2pPr marL="724159" indent="0">
              <a:buNone/>
              <a:defRPr sz="2900"/>
            </a:lvl2pPr>
            <a:lvl3pPr marL="1448318" indent="0">
              <a:buNone/>
              <a:defRPr sz="2500"/>
            </a:lvl3pPr>
            <a:lvl4pPr marL="2172477" indent="0">
              <a:buNone/>
              <a:defRPr sz="2200"/>
            </a:lvl4pPr>
            <a:lvl5pPr marL="2896636" indent="0">
              <a:buNone/>
              <a:defRPr sz="2200"/>
            </a:lvl5pPr>
            <a:lvl6pPr marL="3620795" indent="0">
              <a:buNone/>
              <a:defRPr sz="2200"/>
            </a:lvl6pPr>
            <a:lvl7pPr marL="4344954" indent="0">
              <a:buNone/>
              <a:defRPr sz="2200"/>
            </a:lvl7pPr>
            <a:lvl8pPr marL="5069114" indent="0">
              <a:buNone/>
              <a:defRPr sz="2200"/>
            </a:lvl8pPr>
            <a:lvl9pPr marL="5793273" indent="0">
              <a:buNone/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A3688D-9EED-413A-ACD1-61B360CDA39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69509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18794" y="10007338"/>
            <a:ext cx="13551929" cy="28302030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87050" y="10007338"/>
            <a:ext cx="13551929" cy="28302030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410E12-9E39-4CE4-A08C-E1E0BF8AC1C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2211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8794" y="9600388"/>
            <a:ext cx="13412218" cy="3999787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24159" indent="0">
              <a:buNone/>
              <a:defRPr sz="3200" b="1"/>
            </a:lvl2pPr>
            <a:lvl3pPr marL="1448318" indent="0">
              <a:buNone/>
              <a:defRPr sz="2900" b="1"/>
            </a:lvl3pPr>
            <a:lvl4pPr marL="2172477" indent="0">
              <a:buNone/>
              <a:defRPr sz="2500" b="1"/>
            </a:lvl4pPr>
            <a:lvl5pPr marL="2896636" indent="0">
              <a:buNone/>
              <a:defRPr sz="2500" b="1"/>
            </a:lvl5pPr>
            <a:lvl6pPr marL="3620795" indent="0">
              <a:buNone/>
              <a:defRPr sz="2500" b="1"/>
            </a:lvl6pPr>
            <a:lvl7pPr marL="4344954" indent="0">
              <a:buNone/>
              <a:defRPr sz="2500" b="1"/>
            </a:lvl7pPr>
            <a:lvl8pPr marL="5069114" indent="0">
              <a:buNone/>
              <a:defRPr sz="2500" b="1"/>
            </a:lvl8pPr>
            <a:lvl9pPr marL="5793273" indent="0">
              <a:buNone/>
              <a:defRPr sz="2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8794" y="13600176"/>
            <a:ext cx="13412218" cy="24709192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422252" y="9600388"/>
            <a:ext cx="13416725" cy="3999787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24159" indent="0">
              <a:buNone/>
              <a:defRPr sz="3200" b="1"/>
            </a:lvl2pPr>
            <a:lvl3pPr marL="1448318" indent="0">
              <a:buNone/>
              <a:defRPr sz="2900" b="1"/>
            </a:lvl3pPr>
            <a:lvl4pPr marL="2172477" indent="0">
              <a:buNone/>
              <a:defRPr sz="2500" b="1"/>
            </a:lvl4pPr>
            <a:lvl5pPr marL="2896636" indent="0">
              <a:buNone/>
              <a:defRPr sz="2500" b="1"/>
            </a:lvl5pPr>
            <a:lvl6pPr marL="3620795" indent="0">
              <a:buNone/>
              <a:defRPr sz="2500" b="1"/>
            </a:lvl6pPr>
            <a:lvl7pPr marL="4344954" indent="0">
              <a:buNone/>
              <a:defRPr sz="2500" b="1"/>
            </a:lvl7pPr>
            <a:lvl8pPr marL="5069114" indent="0">
              <a:buNone/>
              <a:defRPr sz="2500" b="1"/>
            </a:lvl8pPr>
            <a:lvl9pPr marL="5793273" indent="0">
              <a:buNone/>
              <a:defRPr sz="2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422252" y="13600176"/>
            <a:ext cx="13416725" cy="24709192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477FEC-08DA-4124-B933-9ADEEB3327B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15960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5C2AC5-00E9-4B00-8E20-CE86ABC2B49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62444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4F32E7-C971-4ACC-9064-47284B45559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74405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8791" y="1706490"/>
            <a:ext cx="9987054" cy="7266615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68645" y="1706487"/>
            <a:ext cx="16970332" cy="36602880"/>
          </a:xfrm>
        </p:spPr>
        <p:txBody>
          <a:bodyPr/>
          <a:lstStyle>
            <a:lvl1pPr>
              <a:defRPr sz="5100"/>
            </a:lvl1pPr>
            <a:lvl2pPr>
              <a:defRPr sz="4400"/>
            </a:lvl2pPr>
            <a:lvl3pPr>
              <a:defRPr sz="38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8791" y="8973103"/>
            <a:ext cx="9987054" cy="29336263"/>
          </a:xfrm>
        </p:spPr>
        <p:txBody>
          <a:bodyPr/>
          <a:lstStyle>
            <a:lvl1pPr marL="0" indent="0">
              <a:buNone/>
              <a:defRPr sz="2200"/>
            </a:lvl1pPr>
            <a:lvl2pPr marL="724159" indent="0">
              <a:buNone/>
              <a:defRPr sz="1900"/>
            </a:lvl2pPr>
            <a:lvl3pPr marL="1448318" indent="0">
              <a:buNone/>
              <a:defRPr sz="1600"/>
            </a:lvl3pPr>
            <a:lvl4pPr marL="2172477" indent="0">
              <a:buNone/>
              <a:defRPr sz="1400"/>
            </a:lvl4pPr>
            <a:lvl5pPr marL="2896636" indent="0">
              <a:buNone/>
              <a:defRPr sz="1400"/>
            </a:lvl5pPr>
            <a:lvl6pPr marL="3620795" indent="0">
              <a:buNone/>
              <a:defRPr sz="1400"/>
            </a:lvl6pPr>
            <a:lvl7pPr marL="4344954" indent="0">
              <a:buNone/>
              <a:defRPr sz="1400"/>
            </a:lvl7pPr>
            <a:lvl8pPr marL="5069114" indent="0">
              <a:buNone/>
              <a:defRPr sz="1400"/>
            </a:lvl8pPr>
            <a:lvl9pPr marL="5793273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4B04CB-CE49-435F-9AF4-07D7384FDB1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02153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51224" y="30019762"/>
            <a:ext cx="18214207" cy="3543373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51224" y="3831166"/>
            <a:ext cx="18214207" cy="25732184"/>
          </a:xfrm>
        </p:spPr>
        <p:txBody>
          <a:bodyPr/>
          <a:lstStyle>
            <a:lvl1pPr marL="0" indent="0">
              <a:buNone/>
              <a:defRPr sz="5100"/>
            </a:lvl1pPr>
            <a:lvl2pPr marL="724159" indent="0">
              <a:buNone/>
              <a:defRPr sz="4400"/>
            </a:lvl2pPr>
            <a:lvl3pPr marL="1448318" indent="0">
              <a:buNone/>
              <a:defRPr sz="3800"/>
            </a:lvl3pPr>
            <a:lvl4pPr marL="2172477" indent="0">
              <a:buNone/>
              <a:defRPr sz="3200"/>
            </a:lvl4pPr>
            <a:lvl5pPr marL="2896636" indent="0">
              <a:buNone/>
              <a:defRPr sz="3200"/>
            </a:lvl5pPr>
            <a:lvl6pPr marL="3620795" indent="0">
              <a:buNone/>
              <a:defRPr sz="3200"/>
            </a:lvl6pPr>
            <a:lvl7pPr marL="4344954" indent="0">
              <a:buNone/>
              <a:defRPr sz="3200"/>
            </a:lvl7pPr>
            <a:lvl8pPr marL="5069114" indent="0">
              <a:buNone/>
              <a:defRPr sz="3200"/>
            </a:lvl8pPr>
            <a:lvl9pPr marL="5793273" indent="0">
              <a:buNone/>
              <a:defRPr sz="32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51224" y="33563133"/>
            <a:ext cx="18214207" cy="5034021"/>
          </a:xfrm>
        </p:spPr>
        <p:txBody>
          <a:bodyPr/>
          <a:lstStyle>
            <a:lvl1pPr marL="0" indent="0">
              <a:buNone/>
              <a:defRPr sz="2200"/>
            </a:lvl1pPr>
            <a:lvl2pPr marL="724159" indent="0">
              <a:buNone/>
              <a:defRPr sz="1900"/>
            </a:lvl2pPr>
            <a:lvl3pPr marL="1448318" indent="0">
              <a:buNone/>
              <a:defRPr sz="1600"/>
            </a:lvl3pPr>
            <a:lvl4pPr marL="2172477" indent="0">
              <a:buNone/>
              <a:defRPr sz="1400"/>
            </a:lvl4pPr>
            <a:lvl5pPr marL="2896636" indent="0">
              <a:buNone/>
              <a:defRPr sz="1400"/>
            </a:lvl5pPr>
            <a:lvl6pPr marL="3620795" indent="0">
              <a:buNone/>
              <a:defRPr sz="1400"/>
            </a:lvl6pPr>
            <a:lvl7pPr marL="4344954" indent="0">
              <a:buNone/>
              <a:defRPr sz="1400"/>
            </a:lvl7pPr>
            <a:lvl8pPr marL="5069114" indent="0">
              <a:buNone/>
              <a:defRPr sz="1400"/>
            </a:lvl8pPr>
            <a:lvl9pPr marL="5793273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B4C45E-EB92-4012-9396-19BA7627350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2402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A524C4-C948-4C6E-BBC0-C79AAAC7158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43342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008932" y="1717735"/>
            <a:ext cx="6830045" cy="365916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18792" y="1717735"/>
            <a:ext cx="20273812" cy="365916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B9431E-66E7-4957-A145-A7A4969BDCF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47116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19239" y="1717676"/>
            <a:ext cx="27319287" cy="7146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67618" tIns="233809" rIns="467618" bIns="2338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19239" y="10007601"/>
            <a:ext cx="27319287" cy="2830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67618" tIns="233809" rIns="467618" bIns="2338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Textmasterformate durch Klicken bearbeiten</a:t>
            </a:r>
          </a:p>
          <a:p>
            <a:pPr lvl="1"/>
            <a:r>
              <a:rPr lang="en-GB" altLang="en-US" smtClean="0"/>
              <a:t>Zweite Ebene</a:t>
            </a:r>
          </a:p>
          <a:p>
            <a:pPr lvl="2"/>
            <a:r>
              <a:rPr lang="en-GB" altLang="en-US" smtClean="0"/>
              <a:t>Dritte Ebene</a:t>
            </a:r>
          </a:p>
          <a:p>
            <a:pPr lvl="3"/>
            <a:r>
              <a:rPr lang="en-GB" altLang="en-US" smtClean="0"/>
              <a:t>Vierte Ebene</a:t>
            </a:r>
          </a:p>
          <a:p>
            <a:pPr lvl="4"/>
            <a:r>
              <a:rPr lang="en-GB" altLang="en-US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19239" y="39052501"/>
            <a:ext cx="7081837" cy="297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67618" tIns="233809" rIns="467618" bIns="23380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1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374313" y="39052501"/>
            <a:ext cx="9609137" cy="297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67618" tIns="233809" rIns="467618" bIns="233809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1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756689" y="39052501"/>
            <a:ext cx="7081837" cy="297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67618" tIns="233809" rIns="467618" bIns="23380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100"/>
            </a:lvl1pPr>
          </a:lstStyle>
          <a:p>
            <a:fld id="{FDDDF118-4072-4283-93D8-4BC906CFCB3D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676775" rtl="0" eaLnBrk="0" fontAlgn="base" hangingPunct="0">
        <a:spcBef>
          <a:spcPct val="0"/>
        </a:spcBef>
        <a:spcAft>
          <a:spcPct val="0"/>
        </a:spcAft>
        <a:defRPr sz="225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676775" rtl="0" eaLnBrk="0" fontAlgn="base" hangingPunct="0">
        <a:spcBef>
          <a:spcPct val="0"/>
        </a:spcBef>
        <a:spcAft>
          <a:spcPct val="0"/>
        </a:spcAft>
        <a:defRPr sz="22500">
          <a:solidFill>
            <a:schemeClr val="tx2"/>
          </a:solidFill>
          <a:latin typeface="Arial" charset="0"/>
        </a:defRPr>
      </a:lvl2pPr>
      <a:lvl3pPr algn="ctr" defTabSz="4676775" rtl="0" eaLnBrk="0" fontAlgn="base" hangingPunct="0">
        <a:spcBef>
          <a:spcPct val="0"/>
        </a:spcBef>
        <a:spcAft>
          <a:spcPct val="0"/>
        </a:spcAft>
        <a:defRPr sz="22500">
          <a:solidFill>
            <a:schemeClr val="tx2"/>
          </a:solidFill>
          <a:latin typeface="Arial" charset="0"/>
        </a:defRPr>
      </a:lvl3pPr>
      <a:lvl4pPr algn="ctr" defTabSz="4676775" rtl="0" eaLnBrk="0" fontAlgn="base" hangingPunct="0">
        <a:spcBef>
          <a:spcPct val="0"/>
        </a:spcBef>
        <a:spcAft>
          <a:spcPct val="0"/>
        </a:spcAft>
        <a:defRPr sz="22500">
          <a:solidFill>
            <a:schemeClr val="tx2"/>
          </a:solidFill>
          <a:latin typeface="Arial" charset="0"/>
        </a:defRPr>
      </a:lvl4pPr>
      <a:lvl5pPr algn="ctr" defTabSz="4676775" rtl="0" eaLnBrk="0" fontAlgn="base" hangingPunct="0">
        <a:spcBef>
          <a:spcPct val="0"/>
        </a:spcBef>
        <a:spcAft>
          <a:spcPct val="0"/>
        </a:spcAft>
        <a:defRPr sz="22500">
          <a:solidFill>
            <a:schemeClr val="tx2"/>
          </a:solidFill>
          <a:latin typeface="Arial" charset="0"/>
        </a:defRPr>
      </a:lvl5pPr>
      <a:lvl6pPr marL="724159" algn="ctr" defTabSz="4676861" rtl="0" eaLnBrk="0" fontAlgn="base" hangingPunct="0">
        <a:spcBef>
          <a:spcPct val="0"/>
        </a:spcBef>
        <a:spcAft>
          <a:spcPct val="0"/>
        </a:spcAft>
        <a:defRPr sz="22500">
          <a:solidFill>
            <a:schemeClr val="tx2"/>
          </a:solidFill>
          <a:latin typeface="Arial" charset="0"/>
        </a:defRPr>
      </a:lvl6pPr>
      <a:lvl7pPr marL="1448318" algn="ctr" defTabSz="4676861" rtl="0" eaLnBrk="0" fontAlgn="base" hangingPunct="0">
        <a:spcBef>
          <a:spcPct val="0"/>
        </a:spcBef>
        <a:spcAft>
          <a:spcPct val="0"/>
        </a:spcAft>
        <a:defRPr sz="22500">
          <a:solidFill>
            <a:schemeClr val="tx2"/>
          </a:solidFill>
          <a:latin typeface="Arial" charset="0"/>
        </a:defRPr>
      </a:lvl7pPr>
      <a:lvl8pPr marL="2172477" algn="ctr" defTabSz="4676861" rtl="0" eaLnBrk="0" fontAlgn="base" hangingPunct="0">
        <a:spcBef>
          <a:spcPct val="0"/>
        </a:spcBef>
        <a:spcAft>
          <a:spcPct val="0"/>
        </a:spcAft>
        <a:defRPr sz="22500">
          <a:solidFill>
            <a:schemeClr val="tx2"/>
          </a:solidFill>
          <a:latin typeface="Arial" charset="0"/>
        </a:defRPr>
      </a:lvl8pPr>
      <a:lvl9pPr marL="2896636" algn="ctr" defTabSz="4676861" rtl="0" eaLnBrk="0" fontAlgn="base" hangingPunct="0">
        <a:spcBef>
          <a:spcPct val="0"/>
        </a:spcBef>
        <a:spcAft>
          <a:spcPct val="0"/>
        </a:spcAft>
        <a:defRPr sz="22500">
          <a:solidFill>
            <a:schemeClr val="tx2"/>
          </a:solidFill>
          <a:latin typeface="Arial" charset="0"/>
        </a:defRPr>
      </a:lvl9pPr>
    </p:titleStyle>
    <p:bodyStyle>
      <a:lvl1pPr marL="1751013" indent="-1751013" algn="l" defTabSz="4676775" rtl="0" eaLnBrk="0" fontAlgn="base" hangingPunct="0">
        <a:spcBef>
          <a:spcPct val="20000"/>
        </a:spcBef>
        <a:spcAft>
          <a:spcPct val="0"/>
        </a:spcAft>
        <a:buChar char="•"/>
        <a:defRPr sz="16300">
          <a:solidFill>
            <a:schemeClr val="tx1"/>
          </a:solidFill>
          <a:latin typeface="+mn-lt"/>
          <a:ea typeface="+mn-ea"/>
          <a:cs typeface="+mn-cs"/>
        </a:defRPr>
      </a:lvl1pPr>
      <a:lvl2pPr marL="3798888" indent="-1460500" algn="l" defTabSz="4676775" rtl="0" eaLnBrk="0" fontAlgn="base" hangingPunct="0">
        <a:spcBef>
          <a:spcPct val="20000"/>
        </a:spcBef>
        <a:spcAft>
          <a:spcPct val="0"/>
        </a:spcAft>
        <a:buChar char="–"/>
        <a:defRPr sz="14300">
          <a:solidFill>
            <a:schemeClr val="tx1"/>
          </a:solidFill>
          <a:latin typeface="+mn-lt"/>
        </a:defRPr>
      </a:lvl2pPr>
      <a:lvl3pPr marL="5845175" indent="-1168400" algn="l" defTabSz="4676775" rtl="0" eaLnBrk="0" fontAlgn="base" hangingPunct="0">
        <a:spcBef>
          <a:spcPct val="20000"/>
        </a:spcBef>
        <a:spcAft>
          <a:spcPct val="0"/>
        </a:spcAft>
        <a:buChar char="•"/>
        <a:defRPr sz="12200">
          <a:solidFill>
            <a:schemeClr val="tx1"/>
          </a:solidFill>
          <a:latin typeface="+mn-lt"/>
        </a:defRPr>
      </a:lvl3pPr>
      <a:lvl4pPr marL="8183563" indent="-1168400" algn="l" defTabSz="4676775" rtl="0" eaLnBrk="0" fontAlgn="base" hangingPunct="0">
        <a:spcBef>
          <a:spcPct val="20000"/>
        </a:spcBef>
        <a:spcAft>
          <a:spcPct val="0"/>
        </a:spcAft>
        <a:buChar char="–"/>
        <a:defRPr sz="10300">
          <a:solidFill>
            <a:schemeClr val="tx1"/>
          </a:solidFill>
          <a:latin typeface="+mn-lt"/>
        </a:defRPr>
      </a:lvl4pPr>
      <a:lvl5pPr marL="10520363" indent="-1168400" algn="l" defTabSz="4676775" rtl="0" eaLnBrk="0" fontAlgn="base" hangingPunct="0">
        <a:spcBef>
          <a:spcPct val="20000"/>
        </a:spcBef>
        <a:spcAft>
          <a:spcPct val="0"/>
        </a:spcAft>
        <a:buChar char="»"/>
        <a:defRPr sz="10300">
          <a:solidFill>
            <a:schemeClr val="tx1"/>
          </a:solidFill>
          <a:latin typeface="+mn-lt"/>
        </a:defRPr>
      </a:lvl5pPr>
      <a:lvl6pPr marL="11244581" indent="-1169216" algn="l" defTabSz="4676861" rtl="0" eaLnBrk="0" fontAlgn="base" hangingPunct="0">
        <a:spcBef>
          <a:spcPct val="20000"/>
        </a:spcBef>
        <a:spcAft>
          <a:spcPct val="0"/>
        </a:spcAft>
        <a:buChar char="»"/>
        <a:defRPr sz="10300">
          <a:solidFill>
            <a:schemeClr val="tx1"/>
          </a:solidFill>
          <a:latin typeface="+mn-lt"/>
        </a:defRPr>
      </a:lvl6pPr>
      <a:lvl7pPr marL="11968740" indent="-1169216" algn="l" defTabSz="4676861" rtl="0" eaLnBrk="0" fontAlgn="base" hangingPunct="0">
        <a:spcBef>
          <a:spcPct val="20000"/>
        </a:spcBef>
        <a:spcAft>
          <a:spcPct val="0"/>
        </a:spcAft>
        <a:buChar char="»"/>
        <a:defRPr sz="10300">
          <a:solidFill>
            <a:schemeClr val="tx1"/>
          </a:solidFill>
          <a:latin typeface="+mn-lt"/>
        </a:defRPr>
      </a:lvl7pPr>
      <a:lvl8pPr marL="12692899" indent="-1169216" algn="l" defTabSz="4676861" rtl="0" eaLnBrk="0" fontAlgn="base" hangingPunct="0">
        <a:spcBef>
          <a:spcPct val="20000"/>
        </a:spcBef>
        <a:spcAft>
          <a:spcPct val="0"/>
        </a:spcAft>
        <a:buChar char="»"/>
        <a:defRPr sz="10300">
          <a:solidFill>
            <a:schemeClr val="tx1"/>
          </a:solidFill>
          <a:latin typeface="+mn-lt"/>
        </a:defRPr>
      </a:lvl8pPr>
      <a:lvl9pPr marL="13417059" indent="-1169216" algn="l" defTabSz="4676861" rtl="0" eaLnBrk="0" fontAlgn="base" hangingPunct="0">
        <a:spcBef>
          <a:spcPct val="20000"/>
        </a:spcBef>
        <a:spcAft>
          <a:spcPct val="0"/>
        </a:spcAft>
        <a:buChar char="»"/>
        <a:defRPr sz="10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44831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24159" algn="l" defTabSz="144831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48318" algn="l" defTabSz="144831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72477" algn="l" defTabSz="144831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896636" algn="l" defTabSz="144831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20795" algn="l" defTabSz="144831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44954" algn="l" defTabSz="144831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069114" algn="l" defTabSz="144831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793273" algn="l" defTabSz="144831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18" Type="http://schemas.openxmlformats.org/officeDocument/2006/relationships/image" Target="../media/image12.gif"/><Relationship Id="rId3" Type="http://schemas.openxmlformats.org/officeDocument/2006/relationships/diagramLayout" Target="../diagrams/layout1.xml"/><Relationship Id="rId7" Type="http://schemas.openxmlformats.org/officeDocument/2006/relationships/image" Target="../media/image1.jpg"/><Relationship Id="rId12" Type="http://schemas.openxmlformats.org/officeDocument/2006/relationships/image" Target="../media/image6.png"/><Relationship Id="rId17" Type="http://schemas.openxmlformats.org/officeDocument/2006/relationships/image" Target="../media/image11.jpeg"/><Relationship Id="rId2" Type="http://schemas.openxmlformats.org/officeDocument/2006/relationships/diagramData" Target="../diagrams/data1.xml"/><Relationship Id="rId16" Type="http://schemas.openxmlformats.org/officeDocument/2006/relationships/image" Target="../media/image10.png"/><Relationship Id="rId20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openxmlformats.org/officeDocument/2006/relationships/image" Target="../media/image5.png"/><Relationship Id="rId5" Type="http://schemas.openxmlformats.org/officeDocument/2006/relationships/diagramColors" Target="../diagrams/colors1.xml"/><Relationship Id="rId15" Type="http://schemas.openxmlformats.org/officeDocument/2006/relationships/image" Target="../media/image9.png"/><Relationship Id="rId10" Type="http://schemas.openxmlformats.org/officeDocument/2006/relationships/image" Target="../media/image4.png"/><Relationship Id="rId19" Type="http://schemas.openxmlformats.org/officeDocument/2006/relationships/image" Target="../media/image13.jpe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3.png"/><Relationship Id="rId1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" name="Diagram 44"/>
          <p:cNvGraphicFramePr/>
          <p:nvPr>
            <p:extLst>
              <p:ext uri="{D42A27DB-BD31-4B8C-83A1-F6EECF244321}">
                <p14:modId xmlns:p14="http://schemas.microsoft.com/office/powerpoint/2010/main" val="2773978444"/>
              </p:ext>
            </p:extLst>
          </p:nvPr>
        </p:nvGraphicFramePr>
        <p:xfrm>
          <a:off x="1137321" y="22828373"/>
          <a:ext cx="27219024" cy="23178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22" name="Group 21"/>
          <p:cNvGrpSpPr/>
          <p:nvPr/>
        </p:nvGrpSpPr>
        <p:grpSpPr>
          <a:xfrm>
            <a:off x="-14807" y="6104658"/>
            <a:ext cx="30180271" cy="15337705"/>
            <a:chOff x="-14807" y="6104658"/>
            <a:chExt cx="30180271" cy="15337705"/>
          </a:xfrm>
        </p:grpSpPr>
        <p:sp>
          <p:nvSpPr>
            <p:cNvPr id="39" name="Rectangle 38"/>
            <p:cNvSpPr/>
            <p:nvPr/>
          </p:nvSpPr>
          <p:spPr>
            <a:xfrm>
              <a:off x="129209" y="6104658"/>
              <a:ext cx="30036255" cy="3416320"/>
            </a:xfrm>
            <a:prstGeom prst="rect">
              <a:avLst/>
            </a:prstGeom>
            <a:ln w="76200"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U Passata" pitchFamily="34" charset="0"/>
                <a:buNone/>
                <a:tabLst/>
                <a:defRPr/>
              </a:pPr>
              <a:r>
                <a:rPr kumimoji="0" lang="en-US" sz="54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The</a:t>
              </a:r>
              <a:r>
                <a:rPr kumimoji="0" lang="en-US" sz="5400" b="1" i="0" u="none" strike="noStrike" kern="0" cap="none" spc="0" normalizeH="0" noProof="0" dirty="0" smtClean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54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OVERALL GOAL of WP4 is to:</a:t>
              </a:r>
            </a:p>
            <a:p>
              <a:pPr marL="719138" marR="0" lvl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U Passata" pitchFamily="34" charset="0"/>
                <a:buNone/>
                <a:tabLst/>
                <a:defRPr/>
              </a:pPr>
              <a:r>
                <a:rPr kumimoji="0" lang="en-US" sz="5400" b="1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“generate statistical relations that estimate how key driving factors are influencing the occurrences of diarrhea, and further to build a software workflow around these relations that allow scenario simulations of diarrhea under future climate change and climate extremes.”</a:t>
              </a:r>
              <a:endParaRPr kumimoji="0" lang="da-DK" sz="5400" b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7" name="Rectangle 86"/>
            <p:cNvSpPr/>
            <p:nvPr/>
          </p:nvSpPr>
          <p:spPr>
            <a:xfrm>
              <a:off x="-14807" y="10137107"/>
              <a:ext cx="15337704" cy="11305256"/>
            </a:xfrm>
            <a:prstGeom prst="rec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62" name="Group 61"/>
            <p:cNvGrpSpPr/>
            <p:nvPr/>
          </p:nvGrpSpPr>
          <p:grpSpPr>
            <a:xfrm>
              <a:off x="345233" y="10255854"/>
              <a:ext cx="14700151" cy="10891490"/>
              <a:chOff x="1322033" y="9505866"/>
              <a:chExt cx="13820972" cy="8048064"/>
            </a:xfrm>
            <a:solidFill>
              <a:schemeClr val="accent6">
                <a:lumMod val="75000"/>
              </a:schemeClr>
            </a:solidFill>
          </p:grpSpPr>
          <p:sp>
            <p:nvSpPr>
              <p:cNvPr id="38" name="Rounded Rectangle 37"/>
              <p:cNvSpPr/>
              <p:nvPr/>
            </p:nvSpPr>
            <p:spPr>
              <a:xfrm>
                <a:off x="10667022" y="13881522"/>
                <a:ext cx="4475983" cy="3237511"/>
              </a:xfrm>
              <a:prstGeom prst="roundRect">
                <a:avLst/>
              </a:prstGeom>
              <a:grp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U Passata" pitchFamily="34" charset="0"/>
                  <a:buNone/>
                  <a:tabLst/>
                  <a:defRPr/>
                </a:pPr>
                <a:r>
                  <a:rPr kumimoji="0" lang="da-DK" sz="3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B0F0"/>
                    </a:solidFill>
                    <a:effectLst/>
                    <a:uLnTx/>
                    <a:uFillTx/>
                    <a:latin typeface="AU Passata"/>
                    <a:ea typeface="+mn-ea"/>
                    <a:cs typeface="+mn-cs"/>
                  </a:rPr>
                  <a:t>WP5: </a:t>
                </a:r>
                <a:br>
                  <a:rPr kumimoji="0" lang="da-DK" sz="3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B0F0"/>
                    </a:solidFill>
                    <a:effectLst/>
                    <a:uLnTx/>
                    <a:uFillTx/>
                    <a:latin typeface="AU Passata"/>
                    <a:ea typeface="+mn-ea"/>
                    <a:cs typeface="+mn-cs"/>
                  </a:rPr>
                </a:br>
                <a:r>
                  <a:rPr kumimoji="0" lang="en-US" sz="3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U Passata"/>
                    <a:ea typeface="+mn-ea"/>
                    <a:cs typeface="+mn-cs"/>
                  </a:rPr>
                  <a:t>Community Involvement, Mobilization and Education for Impact</a:t>
                </a:r>
                <a:endParaRPr kumimoji="0" lang="da-DK" sz="3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U Passata"/>
                  <a:ea typeface="+mn-ea"/>
                  <a:cs typeface="+mn-cs"/>
                </a:endParaRPr>
              </a:p>
            </p:txBody>
          </p:sp>
          <p:sp>
            <p:nvSpPr>
              <p:cNvPr id="40" name="Rounded Rectangle 39"/>
              <p:cNvSpPr/>
              <p:nvPr/>
            </p:nvSpPr>
            <p:spPr>
              <a:xfrm>
                <a:off x="1425354" y="9505866"/>
                <a:ext cx="3600399" cy="2206131"/>
              </a:xfrm>
              <a:prstGeom prst="roundRect">
                <a:avLst/>
              </a:prstGeom>
              <a:grp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U Passata" pitchFamily="34" charset="0"/>
                  <a:buNone/>
                  <a:tabLst/>
                  <a:defRPr/>
                </a:pPr>
                <a:r>
                  <a:rPr kumimoji="0" lang="da-DK" sz="3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B0F0"/>
                    </a:solidFill>
                    <a:effectLst/>
                    <a:uLnTx/>
                    <a:uFillTx/>
                    <a:latin typeface="AU Passata"/>
                    <a:ea typeface="+mn-ea"/>
                    <a:cs typeface="+mn-cs"/>
                  </a:rPr>
                  <a:t>WP1: </a:t>
                </a:r>
                <a:r>
                  <a:rPr kumimoji="0" lang="en-US" sz="3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U Passata"/>
                    <a:ea typeface="+mn-ea"/>
                    <a:cs typeface="+mn-cs"/>
                  </a:rPr>
                  <a:t>Biophysical and Climate Related Studies</a:t>
                </a:r>
                <a:endParaRPr kumimoji="0" lang="da-DK" sz="3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U Passata"/>
                  <a:ea typeface="+mn-ea"/>
                  <a:cs typeface="+mn-cs"/>
                </a:endParaRPr>
              </a:p>
            </p:txBody>
          </p:sp>
          <p:sp>
            <p:nvSpPr>
              <p:cNvPr id="41" name="Rounded Rectangle 40"/>
              <p:cNvSpPr/>
              <p:nvPr/>
            </p:nvSpPr>
            <p:spPr>
              <a:xfrm>
                <a:off x="1322033" y="14035419"/>
                <a:ext cx="6694302" cy="3518511"/>
              </a:xfrm>
              <a:prstGeom prst="roundRect">
                <a:avLst/>
              </a:prstGeom>
              <a:grpFill/>
              <a:ln w="28575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U Passata" pitchFamily="34" charset="0"/>
                  <a:buNone/>
                  <a:tabLst/>
                  <a:defRPr/>
                </a:pPr>
                <a:r>
                  <a:rPr kumimoji="0" lang="da-DK" sz="5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B0F0"/>
                    </a:solidFill>
                    <a:effectLst/>
                    <a:uLnTx/>
                    <a:uFillTx/>
                    <a:latin typeface="AU Passata"/>
                    <a:ea typeface="+mn-ea"/>
                    <a:cs typeface="+mn-cs"/>
                  </a:rPr>
                  <a:t>WP4: </a:t>
                </a:r>
                <a:br>
                  <a:rPr kumimoji="0" lang="da-DK" sz="5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B0F0"/>
                    </a:solidFill>
                    <a:effectLst/>
                    <a:uLnTx/>
                    <a:uFillTx/>
                    <a:latin typeface="AU Passata"/>
                    <a:ea typeface="+mn-ea"/>
                    <a:cs typeface="+mn-cs"/>
                  </a:rPr>
                </a:br>
                <a:r>
                  <a:rPr kumimoji="0" lang="en-US" sz="5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D46723"/>
                    </a:solidFill>
                    <a:effectLst/>
                    <a:uLnTx/>
                    <a:uFillTx/>
                    <a:latin typeface="AU Passata"/>
                    <a:ea typeface="+mn-ea"/>
                    <a:cs typeface="+mn-cs"/>
                  </a:rPr>
                  <a:t>Integrated Assessment and Scenario Building</a:t>
                </a:r>
                <a:endParaRPr kumimoji="0" lang="da-DK" sz="5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D46723"/>
                  </a:solidFill>
                  <a:effectLst/>
                  <a:uLnTx/>
                  <a:uFillTx/>
                  <a:latin typeface="AU Passata"/>
                  <a:ea typeface="+mn-ea"/>
                  <a:cs typeface="+mn-cs"/>
                </a:endParaRPr>
              </a:p>
            </p:txBody>
          </p:sp>
          <p:sp>
            <p:nvSpPr>
              <p:cNvPr id="42" name="Rounded Rectangle 41"/>
              <p:cNvSpPr/>
              <p:nvPr/>
            </p:nvSpPr>
            <p:spPr>
              <a:xfrm>
                <a:off x="6297809" y="9542030"/>
                <a:ext cx="3928065" cy="2169967"/>
              </a:xfrm>
              <a:prstGeom prst="roundRect">
                <a:avLst/>
              </a:prstGeom>
              <a:grp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U Passata" pitchFamily="34" charset="0"/>
                  <a:buNone/>
                  <a:tabLst/>
                  <a:defRPr/>
                </a:pPr>
                <a:r>
                  <a:rPr kumimoji="0" lang="da-DK" sz="3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B0F0"/>
                    </a:solidFill>
                    <a:effectLst/>
                    <a:uLnTx/>
                    <a:uFillTx/>
                    <a:latin typeface="AU Passata"/>
                    <a:ea typeface="+mn-ea"/>
                    <a:cs typeface="+mn-cs"/>
                  </a:rPr>
                  <a:t>WP2: </a:t>
                </a:r>
                <a:br>
                  <a:rPr kumimoji="0" lang="da-DK" sz="3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B0F0"/>
                    </a:solidFill>
                    <a:effectLst/>
                    <a:uLnTx/>
                    <a:uFillTx/>
                    <a:latin typeface="AU Passata"/>
                    <a:ea typeface="+mn-ea"/>
                    <a:cs typeface="+mn-cs"/>
                  </a:rPr>
                </a:br>
                <a:r>
                  <a:rPr kumimoji="0" lang="en-US" sz="3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U Passata"/>
                    <a:ea typeface="+mn-ea"/>
                    <a:cs typeface="+mn-cs"/>
                  </a:rPr>
                  <a:t>Public Health and Transmission Pathways</a:t>
                </a:r>
                <a:endParaRPr kumimoji="0" lang="da-DK" sz="3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U Passata"/>
                  <a:ea typeface="+mn-ea"/>
                  <a:cs typeface="+mn-cs"/>
                </a:endParaRPr>
              </a:p>
            </p:txBody>
          </p:sp>
          <p:cxnSp>
            <p:nvCxnSpPr>
              <p:cNvPr id="43" name="Straight Arrow Connector 42"/>
              <p:cNvCxnSpPr>
                <a:stCxn id="40" idx="2"/>
              </p:cNvCxnSpPr>
              <p:nvPr/>
            </p:nvCxnSpPr>
            <p:spPr>
              <a:xfrm>
                <a:off x="3225553" y="11711997"/>
                <a:ext cx="21815" cy="2395077"/>
              </a:xfrm>
              <a:prstGeom prst="straightConnector1">
                <a:avLst/>
              </a:prstGeom>
              <a:grpFill/>
              <a:ln w="762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53" name="Straight Arrow Connector 52"/>
              <p:cNvCxnSpPr/>
              <p:nvPr/>
            </p:nvCxnSpPr>
            <p:spPr>
              <a:xfrm>
                <a:off x="8094888" y="15752227"/>
                <a:ext cx="2683600" cy="0"/>
              </a:xfrm>
              <a:prstGeom prst="straightConnector1">
                <a:avLst/>
              </a:prstGeom>
              <a:grpFill/>
              <a:ln w="762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tailEnd type="triangle"/>
              </a:ln>
              <a:effectLst/>
            </p:spPr>
          </p:cxnSp>
          <p:cxnSp>
            <p:nvCxnSpPr>
              <p:cNvPr id="54" name="Straight Arrow Connector 53"/>
              <p:cNvCxnSpPr/>
              <p:nvPr/>
            </p:nvCxnSpPr>
            <p:spPr>
              <a:xfrm flipH="1">
                <a:off x="5898055" y="11711997"/>
                <a:ext cx="2175349" cy="2323422"/>
              </a:xfrm>
              <a:prstGeom prst="straightConnector1">
                <a:avLst/>
              </a:prstGeom>
              <a:grpFill/>
              <a:ln w="762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tailEnd type="triangle"/>
              </a:ln>
              <a:effectLst/>
            </p:spPr>
          </p:cxnSp>
          <p:sp>
            <p:nvSpPr>
              <p:cNvPr id="57" name="Rounded Rectangle 56"/>
              <p:cNvSpPr/>
              <p:nvPr/>
            </p:nvSpPr>
            <p:spPr>
              <a:xfrm>
                <a:off x="11497931" y="9542030"/>
                <a:ext cx="3645074" cy="2394859"/>
              </a:xfrm>
              <a:prstGeom prst="roundRect">
                <a:avLst/>
              </a:prstGeom>
              <a:grp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U Passata" pitchFamily="34" charset="0"/>
                  <a:buNone/>
                  <a:tabLst/>
                  <a:defRPr/>
                </a:pPr>
                <a:r>
                  <a:rPr kumimoji="0" lang="da-DK" sz="3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B0F0"/>
                    </a:solidFill>
                    <a:effectLst/>
                    <a:uLnTx/>
                    <a:uFillTx/>
                    <a:latin typeface="AU Passata"/>
                    <a:ea typeface="+mn-ea"/>
                    <a:cs typeface="+mn-cs"/>
                  </a:rPr>
                  <a:t>WP3: </a:t>
                </a:r>
                <a:r>
                  <a:rPr kumimoji="0" lang="en-US" sz="3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U Passata"/>
                    <a:ea typeface="+mn-ea"/>
                    <a:cs typeface="+mn-cs"/>
                  </a:rPr>
                  <a:t>Community and Institutional Dynamics</a:t>
                </a:r>
                <a:endParaRPr kumimoji="0" lang="da-DK" sz="3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U Passata"/>
                  <a:ea typeface="+mn-ea"/>
                  <a:cs typeface="+mn-cs"/>
                </a:endParaRPr>
              </a:p>
            </p:txBody>
          </p:sp>
          <p:cxnSp>
            <p:nvCxnSpPr>
              <p:cNvPr id="58" name="Straight Arrow Connector 57"/>
              <p:cNvCxnSpPr/>
              <p:nvPr/>
            </p:nvCxnSpPr>
            <p:spPr>
              <a:xfrm flipH="1">
                <a:off x="8016335" y="11936889"/>
                <a:ext cx="3481594" cy="2431565"/>
              </a:xfrm>
              <a:prstGeom prst="straightConnector1">
                <a:avLst/>
              </a:prstGeom>
              <a:grpFill/>
              <a:ln w="762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tailEnd type="triangle"/>
              </a:ln>
              <a:effectLst/>
            </p:spPr>
          </p:cxnSp>
        </p:grpSp>
        <p:sp>
          <p:nvSpPr>
            <p:cNvPr id="89" name="Rectangle 88"/>
            <p:cNvSpPr/>
            <p:nvPr/>
          </p:nvSpPr>
          <p:spPr>
            <a:xfrm>
              <a:off x="15792830" y="10929194"/>
              <a:ext cx="14312745" cy="10464403"/>
            </a:xfrm>
            <a:prstGeom prst="rec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marL="571500" indent="-571500" algn="just" eaLnBrk="1" hangingPunct="1">
                <a:buFont typeface="Arial" panose="020B0604020202020204" pitchFamily="34" charset="0"/>
                <a:buChar char="•"/>
              </a:pPr>
              <a:r>
                <a:rPr lang="en-US" sz="4300" b="1" dirty="0" smtClean="0">
                  <a:solidFill>
                    <a:srgbClr val="000000"/>
                  </a:solidFill>
                  <a:latin typeface="AU Passata" panose="020B0604020202020204" charset="0"/>
                  <a:cs typeface="Calibri" panose="020F0502020204030204" pitchFamily="34" charset="0"/>
                </a:rPr>
                <a:t>Task 4.1:</a:t>
              </a:r>
              <a:r>
                <a:rPr lang="en-US" sz="4300" dirty="0" smtClean="0">
                  <a:solidFill>
                    <a:srgbClr val="000000"/>
                  </a:solidFill>
                  <a:latin typeface="AU Passata" panose="020B0604020202020204" charset="0"/>
                  <a:cs typeface="Calibri" panose="020F0502020204030204" pitchFamily="34" charset="0"/>
                </a:rPr>
                <a:t> Organize data from WPs 1, 2 and 3 into Python compliant data structures (e.g. SQLite databases).</a:t>
              </a:r>
            </a:p>
            <a:p>
              <a:pPr algn="just" eaLnBrk="1" hangingPunct="1"/>
              <a:endParaRPr lang="en-US" sz="1800" dirty="0" smtClean="0">
                <a:solidFill>
                  <a:srgbClr val="000000"/>
                </a:solidFill>
                <a:latin typeface="AU Passata" panose="020B0604020202020204" charset="0"/>
                <a:cs typeface="Calibri" panose="020F0502020204030204" pitchFamily="34" charset="0"/>
              </a:endParaRPr>
            </a:p>
            <a:p>
              <a:pPr marL="571500" indent="-571500" algn="just" eaLnBrk="1" hangingPunct="1">
                <a:buFont typeface="Arial" panose="020B0604020202020204" pitchFamily="34" charset="0"/>
                <a:buChar char="•"/>
              </a:pPr>
              <a:r>
                <a:rPr lang="en-US" sz="4300" b="1" dirty="0" smtClean="0">
                  <a:solidFill>
                    <a:srgbClr val="000000"/>
                  </a:solidFill>
                  <a:latin typeface="AU Passata" panose="020B0604020202020204" charset="0"/>
                  <a:cs typeface="Calibri" panose="020F0502020204030204" pitchFamily="34" charset="0"/>
                </a:rPr>
                <a:t>Task 4.2:</a:t>
              </a:r>
              <a:r>
                <a:rPr lang="en-US" sz="4300" dirty="0" smtClean="0">
                  <a:solidFill>
                    <a:srgbClr val="000000"/>
                  </a:solidFill>
                  <a:latin typeface="AU Passata" panose="020B0604020202020204" charset="0"/>
                  <a:cs typeface="Calibri" panose="020F0502020204030204" pitchFamily="34" charset="0"/>
                </a:rPr>
                <a:t> Test an array of statistical approaches in terms of how well occurrence of diarrhea may be predicted from driving data provided by WPs 1, 2 &amp; 3.</a:t>
              </a:r>
            </a:p>
            <a:p>
              <a:pPr algn="just" eaLnBrk="1" hangingPunct="1"/>
              <a:endParaRPr lang="en-US" sz="1800" dirty="0" smtClean="0">
                <a:solidFill>
                  <a:srgbClr val="000000"/>
                </a:solidFill>
                <a:latin typeface="AU Passata" panose="020B0604020202020204" charset="0"/>
                <a:cs typeface="Calibri" panose="020F0502020204030204" pitchFamily="34" charset="0"/>
              </a:endParaRPr>
            </a:p>
            <a:p>
              <a:pPr marL="571500" indent="-571500" algn="just" eaLnBrk="1" hangingPunct="1">
                <a:buFont typeface="Arial" panose="020B0604020202020204" pitchFamily="34" charset="0"/>
                <a:buChar char="•"/>
              </a:pPr>
              <a:r>
                <a:rPr lang="en-US" sz="4300" b="1" dirty="0" smtClean="0">
                  <a:solidFill>
                    <a:srgbClr val="000000"/>
                  </a:solidFill>
                  <a:latin typeface="AU Passata" panose="020B0604020202020204" charset="0"/>
                  <a:cs typeface="Calibri" panose="020F0502020204030204" pitchFamily="34" charset="0"/>
                </a:rPr>
                <a:t>Task 4.3:</a:t>
              </a:r>
              <a:r>
                <a:rPr lang="en-US" sz="4300" dirty="0" smtClean="0">
                  <a:solidFill>
                    <a:srgbClr val="000000"/>
                  </a:solidFill>
                  <a:latin typeface="AU Passata" panose="020B0604020202020204" charset="0"/>
                  <a:cs typeface="Calibri" panose="020F0502020204030204" pitchFamily="34" charset="0"/>
                </a:rPr>
                <a:t> Develop a Python-based workflow, which enable Monte Carlo simulations of scenarios through the most appropriate statistical model(s)</a:t>
              </a:r>
            </a:p>
            <a:p>
              <a:pPr algn="just" eaLnBrk="1" hangingPunct="1"/>
              <a:r>
                <a:rPr lang="en-US" sz="1800" dirty="0" smtClean="0">
                  <a:solidFill>
                    <a:srgbClr val="000000"/>
                  </a:solidFill>
                  <a:latin typeface="AU Passata" panose="020B0604020202020204" charset="0"/>
                  <a:cs typeface="Calibri" panose="020F0502020204030204" pitchFamily="34" charset="0"/>
                </a:rPr>
                <a:t> </a:t>
              </a:r>
            </a:p>
            <a:p>
              <a:pPr marL="571500" indent="-571500" algn="just" eaLnBrk="1" hangingPunct="1">
                <a:buFont typeface="Arial" panose="020B0604020202020204" pitchFamily="34" charset="0"/>
                <a:buChar char="•"/>
              </a:pPr>
              <a:r>
                <a:rPr lang="en-US" sz="4300" b="1" dirty="0" smtClean="0">
                  <a:solidFill>
                    <a:srgbClr val="000000"/>
                  </a:solidFill>
                  <a:latin typeface="AU Passata" panose="020B0604020202020204" charset="0"/>
                  <a:cs typeface="Calibri" panose="020F0502020204030204" pitchFamily="34" charset="0"/>
                </a:rPr>
                <a:t>Task 4.4:</a:t>
              </a:r>
              <a:r>
                <a:rPr lang="en-US" sz="4300" dirty="0" smtClean="0">
                  <a:solidFill>
                    <a:srgbClr val="000000"/>
                  </a:solidFill>
                  <a:latin typeface="AU Passata" panose="020B0604020202020204" charset="0"/>
                  <a:cs typeface="Calibri" panose="020F0502020204030204" pitchFamily="34" charset="0"/>
                </a:rPr>
                <a:t> Develop Python-based interactive visualizations of scenarios (e.g. using Plotly), which can feed into dissemination activities in WP5.</a:t>
              </a:r>
            </a:p>
            <a:p>
              <a:pPr algn="just" eaLnBrk="1" hangingPunct="1"/>
              <a:endParaRPr lang="en-US" sz="1800" dirty="0" smtClean="0">
                <a:solidFill>
                  <a:srgbClr val="000000"/>
                </a:solidFill>
                <a:latin typeface="AU Passata" panose="020B0604020202020204" charset="0"/>
                <a:cs typeface="Calibri" panose="020F0502020204030204" pitchFamily="34" charset="0"/>
              </a:endParaRPr>
            </a:p>
            <a:p>
              <a:pPr marL="571500" indent="-571500" algn="just" eaLnBrk="1" hangingPunct="1">
                <a:buFont typeface="Arial" panose="020B0604020202020204" pitchFamily="34" charset="0"/>
                <a:buChar char="•"/>
              </a:pPr>
              <a:r>
                <a:rPr lang="en-US" sz="4300" b="1" dirty="0" smtClean="0">
                  <a:solidFill>
                    <a:srgbClr val="000000"/>
                  </a:solidFill>
                  <a:latin typeface="AU Passata" panose="020B0604020202020204" charset="0"/>
                  <a:cs typeface="Calibri" panose="020F0502020204030204" pitchFamily="34" charset="0"/>
                </a:rPr>
                <a:t>Task 4.5:</a:t>
              </a:r>
              <a:r>
                <a:rPr lang="en-US" sz="4300" dirty="0" smtClean="0">
                  <a:solidFill>
                    <a:srgbClr val="000000"/>
                  </a:solidFill>
                  <a:latin typeface="AU Passata" panose="020B0604020202020204" charset="0"/>
                  <a:cs typeface="Calibri" panose="020F0502020204030204" pitchFamily="34" charset="0"/>
                </a:rPr>
                <a:t> Deliver a training course on data analysis and applied statistics in Python.</a:t>
              </a:r>
              <a:endParaRPr lang="da-DK" sz="4300" dirty="0">
                <a:solidFill>
                  <a:srgbClr val="000000"/>
                </a:solidFill>
                <a:latin typeface="AU Passata" panose="020B0604020202020204" charset="0"/>
                <a:cs typeface="Calibri" panose="020F0502020204030204" pitchFamily="34" charset="0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15045384" y="10077872"/>
              <a:ext cx="1309349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ZA" sz="5400" b="1" dirty="0" smtClean="0">
                  <a:solidFill>
                    <a:srgbClr val="1C99A4"/>
                  </a:solidFill>
                  <a:latin typeface="Gill Sans MT" panose="020B0502020104020203" pitchFamily="34" charset="0"/>
                  <a:ea typeface="Tahoma" pitchFamily="34" charset="0"/>
                  <a:cs typeface="Calibri" panose="020F0502020204030204" pitchFamily="34" charset="0"/>
                </a:rPr>
                <a:t>SPECIFIC TASKS</a:t>
              </a:r>
              <a:endParaRPr lang="en-ZA" sz="5400" b="1" dirty="0">
                <a:solidFill>
                  <a:srgbClr val="1C99A4"/>
                </a:solidFill>
                <a:latin typeface="Gill Sans MT" panose="020B0502020104020203" pitchFamily="34" charset="0"/>
                <a:ea typeface="Tahoma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48282" y="-21044"/>
            <a:ext cx="30180272" cy="3197574"/>
            <a:chOff x="48282" y="-21044"/>
            <a:chExt cx="30180272" cy="3197574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449" b="11241"/>
            <a:stretch/>
          </p:blipFill>
          <p:spPr>
            <a:xfrm>
              <a:off x="48282" y="4663"/>
              <a:ext cx="5589246" cy="2643611"/>
            </a:xfrm>
            <a:prstGeom prst="rect">
              <a:avLst/>
            </a:prstGeom>
          </p:spPr>
        </p:pic>
        <p:sp>
          <p:nvSpPr>
            <p:cNvPr id="59" name="Rectangle 58"/>
            <p:cNvSpPr/>
            <p:nvPr/>
          </p:nvSpPr>
          <p:spPr>
            <a:xfrm>
              <a:off x="6177881" y="-21044"/>
              <a:ext cx="15553727" cy="3197574"/>
            </a:xfrm>
            <a:prstGeom prst="rect">
              <a:avLst/>
            </a:prstGeom>
            <a:gradFill flip="none" rotWithShape="1">
              <a:gsLst>
                <a:gs pos="0">
                  <a:srgbClr val="70AD47">
                    <a:lumMod val="40000"/>
                    <a:lumOff val="60000"/>
                  </a:srgbClr>
                </a:gs>
                <a:gs pos="46000">
                  <a:srgbClr val="70AD47">
                    <a:lumMod val="95000"/>
                    <a:lumOff val="5000"/>
                  </a:srgbClr>
                </a:gs>
                <a:gs pos="100000">
                  <a:srgbClr val="70AD47">
                    <a:lumMod val="60000"/>
                  </a:srgbClr>
                </a:gs>
              </a:gsLst>
              <a:path path="circle">
                <a:fillToRect l="50000" t="130000" r="50000" b="-30000"/>
              </a:path>
              <a:tileRect/>
            </a:gra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247957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5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ras Bold ITC" panose="020B0907030504020204" pitchFamily="34" charset="0"/>
                  <a:ea typeface="+mn-ea"/>
                  <a:cs typeface="+mn-cs"/>
                </a:rPr>
                <a:t>C</a:t>
              </a:r>
              <a:r>
                <a:rPr kumimoji="0" lang="en-GB" sz="5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ill Sans MT" panose="020B0502020104020203" pitchFamily="34" charset="0"/>
                  <a:ea typeface="+mn-ea"/>
                  <a:cs typeface="+mn-cs"/>
                </a:rPr>
                <a:t>oastal </a:t>
              </a:r>
              <a:r>
                <a:rPr kumimoji="0" lang="en-GB" sz="5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ras Bold ITC" panose="020B0907030504020204" pitchFamily="34" charset="0"/>
                  <a:ea typeface="+mn-ea"/>
                  <a:cs typeface="+mn-cs"/>
                </a:rPr>
                <a:t>C</a:t>
              </a:r>
              <a:r>
                <a:rPr kumimoji="0" lang="en-GB" sz="5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ill Sans MT" panose="020B0502020104020203" pitchFamily="34" charset="0"/>
                  <a:ea typeface="+mn-ea"/>
                  <a:cs typeface="+mn-cs"/>
                </a:rPr>
                <a:t>ommunity </a:t>
              </a:r>
              <a:r>
                <a:rPr kumimoji="0" lang="en-GB" sz="5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ras Bold ITC" panose="020B0907030504020204" pitchFamily="34" charset="0"/>
                  <a:ea typeface="+mn-ea"/>
                  <a:cs typeface="+mn-cs"/>
                </a:rPr>
                <a:t>R</a:t>
              </a:r>
              <a:r>
                <a:rPr kumimoji="0" lang="en-GB" sz="5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ill Sans MT" panose="020B0502020104020203" pitchFamily="34" charset="0"/>
                  <a:ea typeface="+mn-ea"/>
                  <a:cs typeface="+mn-cs"/>
                </a:rPr>
                <a:t>esilience to </a:t>
              </a:r>
              <a:r>
                <a:rPr kumimoji="0" lang="en-GB" sz="5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ras Bold ITC" panose="020B0907030504020204" pitchFamily="34" charset="0"/>
                  <a:ea typeface="+mn-ea"/>
                  <a:cs typeface="+mn-cs"/>
                </a:rPr>
                <a:t>C</a:t>
              </a:r>
              <a:r>
                <a:rPr kumimoji="0" lang="en-GB" sz="5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ill Sans MT" panose="020B0502020104020203" pitchFamily="34" charset="0"/>
                  <a:ea typeface="+mn-ea"/>
                  <a:cs typeface="+mn-cs"/>
                </a:rPr>
                <a:t>limate </a:t>
              </a:r>
              <a:r>
                <a:rPr kumimoji="0" lang="en-GB" sz="5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ras Bold ITC" panose="020B0907030504020204" pitchFamily="34" charset="0"/>
                  <a:ea typeface="+mn-ea"/>
                  <a:cs typeface="+mn-cs"/>
                </a:rPr>
                <a:t>C</a:t>
              </a:r>
              <a:r>
                <a:rPr kumimoji="0" lang="en-GB" sz="5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ill Sans MT" panose="020B0502020104020203" pitchFamily="34" charset="0"/>
                  <a:ea typeface="+mn-ea"/>
                  <a:cs typeface="+mn-cs"/>
                </a:rPr>
                <a:t>hange and </a:t>
              </a:r>
              <a:r>
                <a:rPr kumimoji="0" lang="en-GB" sz="5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ras Bold ITC" panose="020B0907030504020204" pitchFamily="34" charset="0"/>
                  <a:ea typeface="+mn-ea"/>
                  <a:cs typeface="+mn-cs"/>
                </a:rPr>
                <a:t>D</a:t>
              </a:r>
              <a:r>
                <a:rPr kumimoji="0" lang="en-GB" sz="5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ill Sans MT" panose="020B0502020104020203" pitchFamily="34" charset="0"/>
                  <a:ea typeface="+mn-ea"/>
                  <a:cs typeface="+mn-cs"/>
                </a:rPr>
                <a:t>iarrhoea </a:t>
              </a:r>
              <a:r>
                <a:rPr kumimoji="0" lang="en-GB" sz="5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Eras Bold ITC" panose="020B0907030504020204" pitchFamily="34" charset="0"/>
                  <a:ea typeface="+mn-ea"/>
                  <a:cs typeface="+mn-cs"/>
                </a:rPr>
                <a:t>[C2R-CD] </a:t>
              </a:r>
              <a:r>
                <a:rPr kumimoji="0" lang="en-GB" sz="5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ill Sans MT" panose="020B0502020104020203" pitchFamily="34" charset="0"/>
                  <a:ea typeface="+mn-ea"/>
                  <a:cs typeface="+mn-cs"/>
                </a:rPr>
                <a:t>Project</a:t>
              </a:r>
            </a:p>
          </p:txBody>
        </p:sp>
        <p:pic>
          <p:nvPicPr>
            <p:cNvPr id="141" name="Picture 140"/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626"/>
            <a:stretch/>
          </p:blipFill>
          <p:spPr>
            <a:xfrm>
              <a:off x="22284010" y="506798"/>
              <a:ext cx="7944544" cy="1978257"/>
            </a:xfrm>
            <a:prstGeom prst="rect">
              <a:avLst/>
            </a:prstGeom>
          </p:spPr>
        </p:pic>
      </p:grpSp>
      <p:cxnSp>
        <p:nvCxnSpPr>
          <p:cNvPr id="60" name="Straight Connector 59"/>
          <p:cNvCxnSpPr/>
          <p:nvPr/>
        </p:nvCxnSpPr>
        <p:spPr>
          <a:xfrm flipV="1">
            <a:off x="0" y="3224338"/>
            <a:ext cx="30357763" cy="18869"/>
          </a:xfrm>
          <a:prstGeom prst="line">
            <a:avLst/>
          </a:prstGeom>
          <a:ln w="1270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3313795" y="3368354"/>
            <a:ext cx="2138362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2479578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5400" b="1" dirty="0">
                <a:solidFill>
                  <a:prstClr val="black"/>
                </a:solidFill>
                <a:latin typeface="Courgette" panose="02000603070400060004" pitchFamily="2" charset="0"/>
                <a:cs typeface="Times New Roman" panose="02020603050405020304" pitchFamily="18" charset="0"/>
              </a:rPr>
              <a:t>WP </a:t>
            </a:r>
            <a:r>
              <a:rPr lang="en-GB" sz="5400" b="1" dirty="0" smtClean="0">
                <a:solidFill>
                  <a:prstClr val="black"/>
                </a:solidFill>
                <a:latin typeface="Courgette" panose="02000603070400060004" pitchFamily="2" charset="0"/>
                <a:cs typeface="Times New Roman" panose="02020603050405020304" pitchFamily="18" charset="0"/>
              </a:rPr>
              <a:t>4: </a:t>
            </a:r>
            <a:r>
              <a:rPr lang="en-GB" sz="6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Integrated Assessment and Scenario Building </a:t>
            </a:r>
            <a:endParaRPr lang="en-GB" sz="6000" b="1" dirty="0" smtClean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2479578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4400" b="1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INTRODUCTION TO WORK PACKAGE</a:t>
            </a:r>
          </a:p>
          <a:p>
            <a:pPr algn="ctr" defTabSz="2479578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2800" b="1" dirty="0" smtClean="0">
                <a:solidFill>
                  <a:srgbClr val="FFC000">
                    <a:lumMod val="50000"/>
                  </a:srgbClr>
                </a:solidFill>
                <a:latin typeface="Gill Sans MT" panose="020B0502020104020203" pitchFamily="34" charset="0"/>
              </a:rPr>
              <a:t>Prosper Adiku (PhD Student, IESS-UG)</a:t>
            </a:r>
            <a:endParaRPr lang="en-GB" sz="2800" b="1" dirty="0">
              <a:solidFill>
                <a:srgbClr val="FFC000">
                  <a:lumMod val="50000"/>
                </a:srgbClr>
              </a:solidFill>
              <a:latin typeface="Gill Sans MT" panose="020B0502020104020203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5683050"/>
            <a:ext cx="30588593" cy="227892"/>
          </a:xfrm>
          <a:prstGeom prst="rect">
            <a:avLst/>
          </a:prstGeom>
        </p:spPr>
      </p:pic>
      <p:grpSp>
        <p:nvGrpSpPr>
          <p:cNvPr id="24" name="Group 23"/>
          <p:cNvGrpSpPr/>
          <p:nvPr/>
        </p:nvGrpSpPr>
        <p:grpSpPr>
          <a:xfrm>
            <a:off x="-86815" y="21802402"/>
            <a:ext cx="30501261" cy="21082323"/>
            <a:chOff x="-86815" y="21802402"/>
            <a:chExt cx="30501261" cy="21082323"/>
          </a:xfrm>
        </p:grpSpPr>
        <p:pic>
          <p:nvPicPr>
            <p:cNvPr id="68" name="Picture 67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7201" y="41212440"/>
              <a:ext cx="4818301" cy="1639463"/>
            </a:xfrm>
            <a:prstGeom prst="rect">
              <a:avLst/>
            </a:prstGeom>
          </p:spPr>
        </p:pic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715191" y="41345572"/>
              <a:ext cx="1998387" cy="1521354"/>
            </a:xfrm>
            <a:prstGeom prst="rect">
              <a:avLst/>
            </a:prstGeom>
          </p:spPr>
        </p:pic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7437128" y="41363371"/>
              <a:ext cx="5004660" cy="1521354"/>
            </a:xfrm>
            <a:prstGeom prst="rect">
              <a:avLst/>
            </a:prstGeom>
          </p:spPr>
        </p:pic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6725208" y="41278136"/>
              <a:ext cx="2711257" cy="686506"/>
            </a:xfrm>
            <a:prstGeom prst="rect">
              <a:avLst/>
            </a:prstGeom>
          </p:spPr>
        </p:pic>
        <p:cxnSp>
          <p:nvCxnSpPr>
            <p:cNvPr id="74" name="Straight Connector 73"/>
            <p:cNvCxnSpPr/>
            <p:nvPr/>
          </p:nvCxnSpPr>
          <p:spPr>
            <a:xfrm>
              <a:off x="26029010" y="41206006"/>
              <a:ext cx="0" cy="1459715"/>
            </a:xfrm>
            <a:prstGeom prst="line">
              <a:avLst/>
            </a:prstGeom>
            <a:noFill/>
            <a:ln w="142875" cap="flat" cmpd="sng" algn="ctr">
              <a:solidFill>
                <a:srgbClr val="70AD47">
                  <a:lumMod val="50000"/>
                  <a:alpha val="99000"/>
                </a:srgbClr>
              </a:solidFill>
              <a:prstDash val="solid"/>
              <a:miter lim="800000"/>
            </a:ln>
            <a:effectLst/>
          </p:spPr>
        </p:cxnSp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6775363" y="41892634"/>
              <a:ext cx="2696728" cy="936104"/>
            </a:xfrm>
            <a:prstGeom prst="rect">
              <a:avLst/>
            </a:prstGeom>
          </p:spPr>
        </p:pic>
        <p:cxnSp>
          <p:nvCxnSpPr>
            <p:cNvPr id="76" name="Straight Connector 75"/>
            <p:cNvCxnSpPr/>
            <p:nvPr/>
          </p:nvCxnSpPr>
          <p:spPr>
            <a:xfrm>
              <a:off x="-14807" y="40884522"/>
              <a:ext cx="30372570" cy="137825"/>
            </a:xfrm>
            <a:prstGeom prst="line">
              <a:avLst/>
            </a:prstGeom>
            <a:noFill/>
            <a:ln w="120650" cap="flat" cmpd="sng" algn="ctr">
              <a:solidFill>
                <a:srgbClr val="70AD47"/>
              </a:solidFill>
              <a:prstDash val="solid"/>
              <a:miter lim="800000"/>
            </a:ln>
            <a:effectLst/>
          </p:spPr>
        </p:cxnSp>
        <p:cxnSp>
          <p:nvCxnSpPr>
            <p:cNvPr id="80" name="Straight Connector 79"/>
            <p:cNvCxnSpPr/>
            <p:nvPr/>
          </p:nvCxnSpPr>
          <p:spPr>
            <a:xfrm>
              <a:off x="-86815" y="41144925"/>
              <a:ext cx="30483921" cy="99637"/>
            </a:xfrm>
            <a:prstGeom prst="line">
              <a:avLst/>
            </a:prstGeom>
            <a:noFill/>
            <a:ln w="101600" cap="flat" cmpd="sng" algn="ctr">
              <a:solidFill>
                <a:srgbClr val="70AD47">
                  <a:lumMod val="50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98" name="Straight Connector 97"/>
            <p:cNvCxnSpPr/>
            <p:nvPr/>
          </p:nvCxnSpPr>
          <p:spPr>
            <a:xfrm>
              <a:off x="25764057" y="41172554"/>
              <a:ext cx="0" cy="1488823"/>
            </a:xfrm>
            <a:prstGeom prst="line">
              <a:avLst/>
            </a:prstGeom>
            <a:noFill/>
            <a:ln w="158750" cap="flat" cmpd="sng" algn="ctr">
              <a:solidFill>
                <a:srgbClr val="70AD47"/>
              </a:solidFill>
              <a:prstDash val="solid"/>
              <a:miter lim="800000"/>
            </a:ln>
            <a:effectLst/>
          </p:spPr>
        </p:cxnSp>
        <p:grpSp>
          <p:nvGrpSpPr>
            <p:cNvPr id="23" name="Group 22"/>
            <p:cNvGrpSpPr/>
            <p:nvPr/>
          </p:nvGrpSpPr>
          <p:grpSpPr>
            <a:xfrm>
              <a:off x="48282" y="21802402"/>
              <a:ext cx="30366164" cy="19010112"/>
              <a:chOff x="48282" y="21802402"/>
              <a:chExt cx="30366164" cy="19010112"/>
            </a:xfrm>
          </p:grpSpPr>
          <p:grpSp>
            <p:nvGrpSpPr>
              <p:cNvPr id="3" name="Group 2"/>
              <p:cNvGrpSpPr/>
              <p:nvPr/>
            </p:nvGrpSpPr>
            <p:grpSpPr>
              <a:xfrm>
                <a:off x="48282" y="21802402"/>
                <a:ext cx="30180272" cy="18806621"/>
                <a:chOff x="849289" y="24964919"/>
                <a:chExt cx="29544968" cy="18806621"/>
              </a:xfrm>
            </p:grpSpPr>
            <p:grpSp>
              <p:nvGrpSpPr>
                <p:cNvPr id="149" name="Group 148"/>
                <p:cNvGrpSpPr/>
                <p:nvPr/>
              </p:nvGrpSpPr>
              <p:grpSpPr>
                <a:xfrm>
                  <a:off x="849289" y="25036927"/>
                  <a:ext cx="29544968" cy="18734613"/>
                  <a:chOff x="849289" y="25035652"/>
                  <a:chExt cx="29689729" cy="19041651"/>
                </a:xfrm>
              </p:grpSpPr>
              <p:grpSp>
                <p:nvGrpSpPr>
                  <p:cNvPr id="145" name="Group 144"/>
                  <p:cNvGrpSpPr/>
                  <p:nvPr/>
                </p:nvGrpSpPr>
                <p:grpSpPr>
                  <a:xfrm>
                    <a:off x="849289" y="25035652"/>
                    <a:ext cx="27423308" cy="7845109"/>
                    <a:chOff x="849289" y="25035652"/>
                    <a:chExt cx="27423308" cy="7845109"/>
                  </a:xfrm>
                </p:grpSpPr>
                <p:grpSp>
                  <p:nvGrpSpPr>
                    <p:cNvPr id="144" name="Group 143"/>
                    <p:cNvGrpSpPr/>
                    <p:nvPr/>
                  </p:nvGrpSpPr>
                  <p:grpSpPr>
                    <a:xfrm>
                      <a:off x="849289" y="25035652"/>
                      <a:ext cx="27423308" cy="6250709"/>
                      <a:chOff x="849289" y="25035652"/>
                      <a:chExt cx="27423308" cy="6250709"/>
                    </a:xfrm>
                  </p:grpSpPr>
                  <p:sp>
                    <p:nvSpPr>
                      <p:cNvPr id="134" name="Frame 133"/>
                      <p:cNvSpPr/>
                      <p:nvPr/>
                    </p:nvSpPr>
                    <p:spPr>
                      <a:xfrm>
                        <a:off x="849289" y="25035652"/>
                        <a:ext cx="23330592" cy="6250709"/>
                      </a:xfrm>
                      <a:prstGeom prst="frame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grpSp>
                    <p:nvGrpSpPr>
                      <p:cNvPr id="127" name="Group 126"/>
                      <p:cNvGrpSpPr/>
                      <p:nvPr/>
                    </p:nvGrpSpPr>
                    <p:grpSpPr>
                      <a:xfrm>
                        <a:off x="1054494" y="27926361"/>
                        <a:ext cx="27218103" cy="2750709"/>
                        <a:chOff x="1054494" y="27926361"/>
                        <a:chExt cx="27218103" cy="2750709"/>
                      </a:xfrm>
                    </p:grpSpPr>
                    <p:pic>
                      <p:nvPicPr>
                        <p:cNvPr id="91" name="Picture 90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1054494" y="28115484"/>
                          <a:ext cx="3944353" cy="2561586"/>
                        </a:xfrm>
                        <a:prstGeom prst="rect">
                          <a:avLst/>
                        </a:prstGeom>
                      </p:spPr>
                    </p:pic>
                    <p:pic>
                      <p:nvPicPr>
                        <p:cNvPr id="92" name="Picture 2" descr="8 Bayesian neural networks - Probabilistic Deep Learning: With ...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24708" y="28253577"/>
                          <a:ext cx="5216384" cy="2261793"/>
                        </a:xfrm>
                        <a:prstGeom prst="rect">
                          <a:avLst/>
                        </a:prstGeom>
                        <a:ln>
                          <a:noFill/>
                        </a:ln>
                        <a:effectLst>
                          <a:outerShdw blurRad="190500" algn="tl" rotWithShape="0">
                            <a:srgbClr val="000000">
                              <a:alpha val="70000"/>
                            </a:srgbClr>
                          </a:outerShdw>
                        </a:effectLst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  <p:pic>
                      <p:nvPicPr>
                        <p:cNvPr id="93" name="Picture 2" descr="Probability and Statistics for Business and Data Science | Udemy"/>
                        <p:cNvPicPr>
                          <a:picLocks noChangeAspect="1" noChangeArrowheads="1"/>
                        </p:cNvPicPr>
                        <p:nvPr/>
                      </p:nvPicPr>
                      <p:blipFill rotWithShape="1"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t="12540" r="17849" b="17594"/>
                        <a:stretch/>
                      </p:blipFill>
                      <p:spPr bwMode="auto">
                        <a:xfrm>
                          <a:off x="12874625" y="28262585"/>
                          <a:ext cx="4707742" cy="225278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  <p:pic>
                      <p:nvPicPr>
                        <p:cNvPr id="94" name="Picture 4" descr="Creating a Density Map visualization for dashboards created using ...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366758" y="29075210"/>
                          <a:ext cx="2356739" cy="1437611"/>
                        </a:xfrm>
                        <a:prstGeom prst="rect">
                          <a:avLst/>
                        </a:prstGeom>
                        <a:ln>
                          <a:noFill/>
                        </a:ln>
                        <a:effectLst>
                          <a:outerShdw blurRad="190500" algn="tl" rotWithShape="0">
                            <a:srgbClr val="000000">
                              <a:alpha val="70000"/>
                            </a:srgbClr>
                          </a:outerShdw>
                        </a:effectLst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  <p:pic>
                      <p:nvPicPr>
                        <p:cNvPr id="95" name="Picture 2" descr="dataviz.cafe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765237" y="27926361"/>
                          <a:ext cx="2005177" cy="2088920"/>
                        </a:xfrm>
                        <a:prstGeom prst="rect">
                          <a:avLst/>
                        </a:prstGeom>
                        <a:ln>
                          <a:noFill/>
                        </a:ln>
                        <a:effectLst>
                          <a:outerShdw blurRad="190500" algn="tl" rotWithShape="0">
                            <a:srgbClr val="000000">
                              <a:alpha val="70000"/>
                            </a:srgbClr>
                          </a:outerShdw>
                        </a:effectLst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  <p:pic>
                      <p:nvPicPr>
                        <p:cNvPr id="96" name="Picture 95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20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5175537" y="28281085"/>
                          <a:ext cx="3097060" cy="2322795"/>
                        </a:xfrm>
                        <a:prstGeom prst="rect">
                          <a:avLst/>
                        </a:prstGeom>
                        <a:effectLst>
                          <a:outerShdw blurRad="50800" dist="38100" dir="5400000" algn="t" rotWithShape="0">
                            <a:prstClr val="black">
                              <a:alpha val="40000"/>
                            </a:prstClr>
                          </a:outerShdw>
                        </a:effectLst>
                      </p:spPr>
                    </p:pic>
                  </p:grpSp>
                </p:grpSp>
                <p:sp>
                  <p:nvSpPr>
                    <p:cNvPr id="120" name="Right Brace 119"/>
                    <p:cNvSpPr/>
                    <p:nvPr/>
                  </p:nvSpPr>
                  <p:spPr>
                    <a:xfrm rot="5400000">
                      <a:off x="14396336" y="19737223"/>
                      <a:ext cx="1372309" cy="24914768"/>
                    </a:xfrm>
                    <a:prstGeom prst="rightBrace">
                      <a:avLst/>
                    </a:prstGeom>
                    <a:ln w="76200">
                      <a:solidFill>
                        <a:srgbClr val="92D05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  <p:grpSp>
                <p:nvGrpSpPr>
                  <p:cNvPr id="148" name="Group 147"/>
                  <p:cNvGrpSpPr/>
                  <p:nvPr/>
                </p:nvGrpSpPr>
                <p:grpSpPr>
                  <a:xfrm>
                    <a:off x="877093" y="32362516"/>
                    <a:ext cx="29661925" cy="11714787"/>
                    <a:chOff x="877093" y="32362516"/>
                    <a:chExt cx="29661925" cy="11714787"/>
                  </a:xfrm>
                </p:grpSpPr>
                <p:sp>
                  <p:nvSpPr>
                    <p:cNvPr id="55" name="Text Box 51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912429" y="39669378"/>
                      <a:ext cx="6391856" cy="4407925"/>
                    </a:xfrm>
                    <a:prstGeom prst="rect">
                      <a:avLst/>
                    </a:prstGeom>
                    <a:noFill/>
                    <a:ln w="76200">
                      <a:solidFill>
                        <a:schemeClr val="accent1">
                          <a:lumMod val="25000"/>
                        </a:schemeClr>
                      </a:solidFill>
                      <a:headEnd/>
                      <a:tailEnd/>
                    </a:ln>
                    <a:effectLst/>
                    <a:extLst/>
                  </p:spPr>
                  <p:style>
                    <a:lnRef idx="3">
                      <a:schemeClr val="lt1"/>
                    </a:lnRef>
                    <a:fillRef idx="1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144832" tIns="72416" rIns="144832" bIns="72416"/>
                    <a:lstStyle>
                      <a:lvl1pPr defTabSz="2952750">
                        <a:spcBef>
                          <a:spcPct val="20000"/>
                        </a:spcBef>
                        <a:buChar char="•"/>
                        <a:defRPr sz="16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2952750">
                        <a:spcBef>
                          <a:spcPct val="20000"/>
                        </a:spcBef>
                        <a:buChar char="–"/>
                        <a:defRPr sz="14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2952750">
                        <a:spcBef>
                          <a:spcPct val="20000"/>
                        </a:spcBef>
                        <a:buChar char="•"/>
                        <a:defRPr sz="1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2952750">
                        <a:spcBef>
                          <a:spcPct val="20000"/>
                        </a:spcBef>
                        <a:buChar char="–"/>
                        <a:defRPr sz="10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2952750">
                        <a:spcBef>
                          <a:spcPct val="20000"/>
                        </a:spcBef>
                        <a:buChar char="»"/>
                        <a:defRPr sz="10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295275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0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295275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0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295275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0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295275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0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85725" lvl="1" indent="0" algn="ctr"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None/>
                        <a:defRPr/>
                      </a:pPr>
                      <a:r>
                        <a:rPr lang="en-US" altLang="en-US" sz="3600" b="1" dirty="0" smtClean="0">
                          <a:solidFill>
                            <a:srgbClr val="00B0F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WP4 Team</a:t>
                      </a:r>
                    </a:p>
                    <a:p>
                      <a:pPr marL="0" lvl="1" indent="0"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None/>
                        <a:defRPr/>
                      </a:pPr>
                      <a:r>
                        <a:rPr lang="en-US" altLang="en-US" sz="2400" b="1" dirty="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WP L</a:t>
                      </a:r>
                      <a:r>
                        <a:rPr lang="en-US" altLang="en-US" sz="2400" b="1" dirty="0" smtClean="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ead</a:t>
                      </a:r>
                      <a:r>
                        <a:rPr lang="en-US" altLang="en-US" sz="2400" b="1" dirty="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: </a:t>
                      </a:r>
                      <a:endParaRPr lang="en-US" altLang="en-US" sz="2400" b="1" dirty="0" smtClean="0">
                        <a:solidFill>
                          <a:schemeClr val="accent2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342900" lvl="1" indent="-342900"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Font typeface="Wingdings" panose="05000000000000000000" pitchFamily="2" charset="2"/>
                        <a:buChar char="§"/>
                        <a:defRPr/>
                      </a:pPr>
                      <a:r>
                        <a:rPr lang="en-US" altLang="en-US" sz="2400" dirty="0" smtClean="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Dennis </a:t>
                      </a:r>
                      <a:r>
                        <a:rPr lang="en-US" altLang="en-US" sz="2400" dirty="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Trolle (Prof., AU)</a:t>
                      </a:r>
                    </a:p>
                    <a:p>
                      <a:pPr marL="0" lvl="1" indent="0"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None/>
                        <a:defRPr/>
                      </a:pPr>
                      <a:r>
                        <a:rPr lang="en-US" altLang="en-US" sz="2400" b="1" dirty="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WP </a:t>
                      </a:r>
                      <a:r>
                        <a:rPr lang="en-US" altLang="en-US" sz="2400" b="1" dirty="0" smtClean="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Co-lead</a:t>
                      </a:r>
                      <a:r>
                        <a:rPr lang="en-US" altLang="en-US" sz="2400" b="1" dirty="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: </a:t>
                      </a:r>
                      <a:endParaRPr lang="en-US" altLang="en-US" sz="2400" b="1" dirty="0" smtClean="0">
                        <a:solidFill>
                          <a:schemeClr val="accent2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342900" lvl="1" indent="-342900"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Font typeface="Wingdings" panose="05000000000000000000" pitchFamily="2" charset="2"/>
                        <a:buChar char="§"/>
                        <a:defRPr/>
                      </a:pPr>
                      <a:r>
                        <a:rPr lang="en-US" altLang="en-US" sz="2400" dirty="0" smtClean="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Barnabas </a:t>
                      </a:r>
                      <a:r>
                        <a:rPr lang="en-US" altLang="en-US" sz="2400" dirty="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Amisigo (Research Scientist, UG)</a:t>
                      </a:r>
                    </a:p>
                    <a:p>
                      <a:pPr marL="0" lvl="1" indent="0"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None/>
                        <a:defRPr/>
                      </a:pPr>
                      <a:r>
                        <a:rPr lang="en-US" altLang="en-US" sz="2400" b="1" dirty="0" smtClean="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Ph.D. Student</a:t>
                      </a:r>
                      <a:r>
                        <a:rPr lang="en-US" altLang="en-US" sz="2400" b="1" dirty="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:</a:t>
                      </a:r>
                      <a:r>
                        <a:rPr lang="en-US" altLang="en-US" sz="2400" dirty="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en-US" altLang="en-US" sz="2400" dirty="0" smtClean="0">
                        <a:solidFill>
                          <a:schemeClr val="accent2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342900" lvl="1" indent="-342900"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Font typeface="Wingdings" panose="05000000000000000000" pitchFamily="2" charset="2"/>
                        <a:buChar char="§"/>
                        <a:defRPr/>
                      </a:pPr>
                      <a:r>
                        <a:rPr lang="en-US" altLang="en-US" sz="2400" dirty="0" smtClean="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Mr</a:t>
                      </a:r>
                      <a:r>
                        <a:rPr lang="en-US" altLang="en-US" sz="2400" dirty="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. Prosper </a:t>
                      </a:r>
                      <a:r>
                        <a:rPr lang="en-US" altLang="en-US" sz="2400" dirty="0" smtClean="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Adiku (IESS, UG)</a:t>
                      </a:r>
                    </a:p>
                    <a:p>
                      <a:pPr marL="0" lvl="1" indent="0"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None/>
                        <a:defRPr/>
                      </a:pPr>
                      <a:r>
                        <a:rPr lang="en-US" altLang="en-US" sz="2400" b="1" dirty="0" smtClean="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Others:</a:t>
                      </a:r>
                    </a:p>
                    <a:p>
                      <a:pPr marL="342900" lvl="1" indent="-342900"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Font typeface="Wingdings" panose="05000000000000000000" pitchFamily="2" charset="2"/>
                        <a:buChar char="§"/>
                        <a:defRPr/>
                      </a:pPr>
                      <a:r>
                        <a:rPr lang="en-US" altLang="en-US" sz="2400" dirty="0" smtClean="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AU Team </a:t>
                      </a:r>
                      <a:r>
                        <a:rPr lang="en-US" altLang="en-US" sz="2400" dirty="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and </a:t>
                      </a:r>
                      <a:r>
                        <a:rPr lang="en-US" altLang="en-US" sz="2400" dirty="0" smtClean="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WP Partners</a:t>
                      </a:r>
                      <a:endParaRPr lang="en-US" altLang="en-US" sz="2400" dirty="0" smtClean="0">
                        <a:solidFill>
                          <a:srgbClr val="00B0F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85725" lvl="1" indent="0" algn="ctr">
                        <a:spcBef>
                          <a:spcPts val="600"/>
                        </a:spcBef>
                        <a:spcAft>
                          <a:spcPts val="1200"/>
                        </a:spcAft>
                        <a:buClr>
                          <a:srgbClr val="002060"/>
                        </a:buClr>
                        <a:buNone/>
                        <a:defRPr/>
                      </a:pPr>
                      <a:endParaRPr lang="en-US" altLang="en-US" sz="3200" i="1" dirty="0" smtClean="0">
                        <a:solidFill>
                          <a:srgbClr val="FF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85725" lvl="1" indent="0" algn="ctr">
                        <a:spcBef>
                          <a:spcPts val="600"/>
                        </a:spcBef>
                        <a:spcAft>
                          <a:spcPts val="1200"/>
                        </a:spcAft>
                        <a:buClr>
                          <a:srgbClr val="002060"/>
                        </a:buClr>
                        <a:buNone/>
                        <a:defRPr/>
                      </a:pPr>
                      <a:endParaRPr lang="en-US" altLang="en-US" sz="1200" i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p:txBody>
                </p:sp>
                <p:sp>
                  <p:nvSpPr>
                    <p:cNvPr id="108" name="Title 1"/>
                    <p:cNvSpPr txBox="1">
                      <a:spLocks/>
                    </p:cNvSpPr>
                    <p:nvPr/>
                  </p:nvSpPr>
                  <p:spPr>
                    <a:xfrm>
                      <a:off x="7870985" y="39641267"/>
                      <a:ext cx="13884169" cy="3609517"/>
                    </a:xfrm>
                    <a:prstGeom prst="rect">
                      <a:avLst/>
                    </a:prstGeom>
                    <a:solidFill>
                      <a:srgbClr val="FFC000"/>
                    </a:solidFill>
                    <a:ln w="76200">
                      <a:solidFill>
                        <a:srgbClr val="92D050"/>
                      </a:solidFill>
                    </a:ln>
                  </p:spPr>
                  <p:txBody>
                    <a:bodyPr vert="horz" lIns="91440" tIns="45720" rIns="91440" bIns="45720" rtlCol="0" anchor="b">
                      <a:noAutofit/>
                    </a:bodyPr>
                    <a:lstStyle>
                      <a:lvl1pPr algn="l" defTabSz="914400" rtl="0" eaLnBrk="1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buNone/>
                        <a:defRPr sz="4800" kern="1200" spc="-5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ctr" fontAlgn="auto">
                        <a:spcAft>
                          <a:spcPts val="0"/>
                        </a:spcAft>
                      </a:pPr>
                      <a:endParaRPr lang="en-US" sz="5300" b="1" dirty="0" smtClean="0">
                        <a:solidFill>
                          <a:srgbClr val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fontAlgn="auto">
                        <a:spcAft>
                          <a:spcPts val="0"/>
                        </a:spcAft>
                      </a:pPr>
                      <a:endParaRPr lang="en-US" sz="5300" b="1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fontAlgn="auto">
                        <a:spcAft>
                          <a:spcPts val="0"/>
                        </a:spcAft>
                      </a:pPr>
                      <a:endParaRPr lang="en-US" sz="5300" b="1" dirty="0" smtClean="0">
                        <a:solidFill>
                          <a:srgbClr val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fontAlgn="auto">
                        <a:spcAft>
                          <a:spcPts val="0"/>
                        </a:spcAft>
                      </a:pPr>
                      <a:endParaRPr lang="en-US" sz="5300" b="1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fontAlgn="auto">
                        <a:spcAft>
                          <a:spcPts val="0"/>
                        </a:spcAft>
                      </a:pPr>
                      <a:endParaRPr lang="en-US" sz="5300" b="1" dirty="0" smtClean="0">
                        <a:solidFill>
                          <a:srgbClr val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fontAlgn="auto">
                        <a:spcAft>
                          <a:spcPts val="0"/>
                        </a:spcAft>
                      </a:pPr>
                      <a:endParaRPr lang="en-US" sz="5300" b="1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fontAlgn="auto">
                        <a:spcAft>
                          <a:spcPts val="0"/>
                        </a:spcAft>
                      </a:pPr>
                      <a:endParaRPr lang="en-US" sz="5300" b="1" dirty="0" smtClean="0">
                        <a:solidFill>
                          <a:srgbClr val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fontAlgn="auto">
                        <a:spcAft>
                          <a:spcPts val="0"/>
                        </a:spcAft>
                      </a:pPr>
                      <a:endParaRPr lang="en-US" sz="5300" b="1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fontAlgn="auto">
                        <a:spcAft>
                          <a:spcPts val="0"/>
                        </a:spcAft>
                      </a:pPr>
                      <a:endParaRPr lang="en-US" sz="5300" b="1" dirty="0" smtClean="0">
                        <a:solidFill>
                          <a:srgbClr val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fontAlgn="auto">
                        <a:spcAft>
                          <a:spcPts val="0"/>
                        </a:spcAft>
                      </a:pPr>
                      <a:endParaRPr lang="en-US" sz="5300" b="1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fontAlgn="auto">
                        <a:spcAft>
                          <a:spcPts val="0"/>
                        </a:spcAft>
                      </a:pPr>
                      <a:endParaRPr lang="en-US" sz="5300" b="1" dirty="0" smtClean="0">
                        <a:solidFill>
                          <a:srgbClr val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fontAlgn="auto">
                        <a:spcAft>
                          <a:spcPts val="0"/>
                        </a:spcAft>
                      </a:pPr>
                      <a:endParaRPr lang="en-US" sz="5300" b="1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en-US" sz="5300" b="1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C2R-CD </a:t>
                      </a:r>
                      <a:r>
                        <a:rPr lang="en-US" sz="5300" b="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Objectives and Impact</a:t>
                      </a:r>
                      <a:endParaRPr lang="da-DK" sz="53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ctr" fontAlgn="auto">
                        <a:spcAft>
                          <a:spcPts val="0"/>
                        </a:spcAft>
                      </a:pPr>
                      <a:r>
                        <a:rPr lang="en-GB" sz="5300" b="1" dirty="0" smtClean="0">
                          <a:solidFill>
                            <a:srgbClr val="000000">
                              <a:lumMod val="75000"/>
                              <a:lumOff val="25000"/>
                            </a:srgb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Understanding how Factors </a:t>
                      </a:r>
                      <a:r>
                        <a:rPr lang="en-GB" sz="5300" b="1" dirty="0">
                          <a:solidFill>
                            <a:srgbClr val="000000">
                              <a:lumMod val="75000"/>
                              <a:lumOff val="25000"/>
                            </a:srgb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(climatic &amp; non-climatic) interact </a:t>
                      </a:r>
                      <a:r>
                        <a:rPr lang="en-GB" sz="5300" b="1" dirty="0" smtClean="0">
                          <a:solidFill>
                            <a:srgbClr val="000000">
                              <a:lumMod val="75000"/>
                              <a:lumOff val="25000"/>
                            </a:srgb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 </a:t>
                      </a:r>
                      <a:r>
                        <a:rPr lang="en-GB" sz="5300" b="1" dirty="0">
                          <a:solidFill>
                            <a:srgbClr val="000000">
                              <a:lumMod val="75000"/>
                              <a:lumOff val="25000"/>
                            </a:srgb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influence the onset and evolution (spatio-temporal) of </a:t>
                      </a:r>
                      <a:r>
                        <a:rPr lang="en-GB" sz="5300" b="1" dirty="0" smtClean="0">
                          <a:solidFill>
                            <a:srgbClr val="000000">
                              <a:lumMod val="75000"/>
                              <a:lumOff val="25000"/>
                            </a:srgb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Diarrhoea and its Management in Coastal Ghana</a:t>
                      </a:r>
                      <a:endParaRPr lang="en-GB" sz="5300" b="1" dirty="0"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18" name="Down Arrow 117"/>
                    <p:cNvSpPr/>
                    <p:nvPr/>
                  </p:nvSpPr>
                  <p:spPr>
                    <a:xfrm rot="16200000">
                      <a:off x="11464849" y="33880178"/>
                      <a:ext cx="1043632" cy="1289274"/>
                    </a:xfrm>
                    <a:prstGeom prst="downArrow">
                      <a:avLst/>
                    </a:prstGeom>
                    <a:solidFill>
                      <a:srgbClr val="E48312"/>
                    </a:solidFill>
                    <a:ln w="15875" cap="flat" cmpd="sng" algn="ctr">
                      <a:solidFill>
                        <a:schemeClr val="tx1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0" smtClean="0">
                        <a:ln>
                          <a:noFill/>
                        </a:ln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grpSp>
                  <p:nvGrpSpPr>
                    <p:cNvPr id="146" name="Group 145"/>
                    <p:cNvGrpSpPr/>
                    <p:nvPr/>
                  </p:nvGrpSpPr>
                  <p:grpSpPr>
                    <a:xfrm>
                      <a:off x="877093" y="32412532"/>
                      <a:ext cx="10214463" cy="5665982"/>
                      <a:chOff x="877093" y="32412532"/>
                      <a:chExt cx="10214463" cy="5665982"/>
                    </a:xfrm>
                  </p:grpSpPr>
                  <p:sp>
                    <p:nvSpPr>
                      <p:cNvPr id="122" name="Flowchart: Multidocument 121"/>
                      <p:cNvSpPr/>
                      <p:nvPr/>
                    </p:nvSpPr>
                    <p:spPr>
                      <a:xfrm>
                        <a:off x="877093" y="32412532"/>
                        <a:ext cx="10214463" cy="5665982"/>
                      </a:xfrm>
                      <a:prstGeom prst="flowChartMultidocumen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123" name="TextBox 122"/>
                      <p:cNvSpPr txBox="1"/>
                      <p:nvPr/>
                    </p:nvSpPr>
                    <p:spPr>
                      <a:xfrm>
                        <a:off x="1087712" y="33498242"/>
                        <a:ext cx="8834478" cy="424731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285750" marR="0" lvl="0" indent="-285750" defTabSz="4572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 typeface="Wingdings" panose="05000000000000000000" pitchFamily="2" charset="2"/>
                          <a:buChar char="q"/>
                          <a:tabLst/>
                          <a:defRPr/>
                        </a:pPr>
                        <a:r>
                          <a:rPr lang="en-GB" sz="5400" b="1" kern="0" dirty="0">
                            <a:solidFill>
                              <a:srgbClr val="FF0000"/>
                            </a:solidFill>
                            <a:latin typeface="Calibri" panose="020F0502020204030204"/>
                          </a:rPr>
                          <a:t>Tools/Simulated Scenarios of Diarrhoea</a:t>
                        </a:r>
                      </a:p>
                      <a:p>
                        <a:pPr marL="1009650" lvl="1" indent="-285750" defTabSz="457200" eaLnBrk="1" fontAlgn="auto" hangingPunct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Font typeface="Arial" panose="020B0604020202020204" pitchFamily="34" charset="0"/>
                          <a:buChar char="•"/>
                        </a:pPr>
                        <a:r>
                          <a:rPr lang="en-GB" sz="5400" kern="0" dirty="0">
                            <a:latin typeface="Calibri" panose="020F0502020204030204"/>
                          </a:rPr>
                          <a:t>Spatio-temporal evolution</a:t>
                        </a:r>
                      </a:p>
                      <a:p>
                        <a:pPr marL="1009650" lvl="1" indent="-285750" defTabSz="457200" eaLnBrk="1" fontAlgn="auto" hangingPunct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Font typeface="Arial" panose="020B0604020202020204" pitchFamily="34" charset="0"/>
                          <a:buChar char="•"/>
                        </a:pPr>
                        <a:r>
                          <a:rPr lang="en-GB" sz="5400" kern="0" dirty="0">
                            <a:latin typeface="Calibri" panose="020F0502020204030204"/>
                          </a:rPr>
                          <a:t>Projected diarrhoea risks &amp; </a:t>
                        </a:r>
                        <a:r>
                          <a:rPr lang="en-GB" sz="5400" kern="0" dirty="0" smtClean="0">
                            <a:latin typeface="Calibri" panose="020F0502020204030204"/>
                          </a:rPr>
                          <a:t>distribution</a:t>
                        </a:r>
                        <a:endParaRPr lang="en-GB" sz="5400" kern="0" dirty="0">
                          <a:latin typeface="Calibri" panose="020F0502020204030204"/>
                        </a:endParaRPr>
                      </a:p>
                    </p:txBody>
                  </p:sp>
                </p:grpSp>
                <p:grpSp>
                  <p:nvGrpSpPr>
                    <p:cNvPr id="147" name="Group 146"/>
                    <p:cNvGrpSpPr/>
                    <p:nvPr/>
                  </p:nvGrpSpPr>
                  <p:grpSpPr>
                    <a:xfrm>
                      <a:off x="19326657" y="32362516"/>
                      <a:ext cx="11212361" cy="5715999"/>
                      <a:chOff x="19326657" y="32362516"/>
                      <a:chExt cx="11212361" cy="5715999"/>
                    </a:xfrm>
                  </p:grpSpPr>
                  <p:sp>
                    <p:nvSpPr>
                      <p:cNvPr id="125" name="Flowchart: Multidocument 124"/>
                      <p:cNvSpPr/>
                      <p:nvPr/>
                    </p:nvSpPr>
                    <p:spPr>
                      <a:xfrm>
                        <a:off x="19326657" y="32362516"/>
                        <a:ext cx="11212361" cy="5715999"/>
                      </a:xfrm>
                      <a:prstGeom prst="flowChartMultidocument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126" name="TextBox 125"/>
                      <p:cNvSpPr txBox="1"/>
                      <p:nvPr/>
                    </p:nvSpPr>
                    <p:spPr>
                      <a:xfrm>
                        <a:off x="19352399" y="33485110"/>
                        <a:ext cx="9840704" cy="341632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685800" indent="-685800" defTabSz="457200" eaLnBrk="1" fontAlgn="auto" hangingPunct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Font typeface="Wingdings" panose="05000000000000000000" pitchFamily="2" charset="2"/>
                          <a:buChar char="q"/>
                          <a:defRPr/>
                        </a:pPr>
                        <a:r>
                          <a:rPr lang="en-GB" sz="5400" b="1" kern="0" dirty="0">
                            <a:solidFill>
                              <a:srgbClr val="FF0000"/>
                            </a:solidFill>
                            <a:latin typeface="Calibri" panose="020F0502020204030204"/>
                          </a:rPr>
                          <a:t>PhD </a:t>
                        </a:r>
                        <a:r>
                          <a:rPr lang="en-GB" sz="5400" b="1" kern="0" dirty="0" smtClean="0">
                            <a:solidFill>
                              <a:srgbClr val="FF0000"/>
                            </a:solidFill>
                            <a:latin typeface="Calibri" panose="020F0502020204030204"/>
                          </a:rPr>
                          <a:t>Thesis/Publications</a:t>
                        </a:r>
                        <a:endParaRPr lang="en-GB" sz="5400" b="1" kern="0" dirty="0">
                          <a:solidFill>
                            <a:srgbClr val="FF0000"/>
                          </a:solidFill>
                          <a:latin typeface="Calibri" panose="020F0502020204030204"/>
                        </a:endParaRPr>
                      </a:p>
                      <a:p>
                        <a:pPr marL="1409700" lvl="1" indent="-685800" defTabSz="457200" eaLnBrk="1" fontAlgn="auto" hangingPunct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Font typeface="Arial" panose="020B0604020202020204" pitchFamily="34" charset="0"/>
                          <a:buChar char="•"/>
                          <a:defRPr/>
                        </a:pPr>
                        <a:r>
                          <a:rPr lang="en-GB" sz="5400" kern="0" dirty="0" smtClean="0">
                            <a:latin typeface="Calibri" panose="020F0502020204030204"/>
                          </a:rPr>
                          <a:t>Social Media-based Citizen </a:t>
                        </a:r>
                        <a:r>
                          <a:rPr lang="en-GB" sz="5400" kern="0" dirty="0">
                            <a:latin typeface="Calibri" panose="020F0502020204030204"/>
                          </a:rPr>
                          <a:t>S</a:t>
                        </a:r>
                        <a:r>
                          <a:rPr lang="en-GB" sz="5400" kern="0" dirty="0" smtClean="0">
                            <a:latin typeface="Calibri" panose="020F0502020204030204"/>
                          </a:rPr>
                          <a:t>cience Tools</a:t>
                        </a:r>
                        <a:endParaRPr lang="en-GB" sz="5400" kern="0" dirty="0">
                          <a:latin typeface="Calibri" panose="020F0502020204030204"/>
                        </a:endParaRPr>
                      </a:p>
                      <a:p>
                        <a:pPr marL="1409700" lvl="1" indent="-685800" defTabSz="457200" eaLnBrk="1" fontAlgn="auto" hangingPunct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Font typeface="Arial" panose="020B0604020202020204" pitchFamily="34" charset="0"/>
                          <a:buChar char="•"/>
                          <a:defRPr/>
                        </a:pPr>
                        <a:r>
                          <a:rPr lang="en-GB" sz="5400" kern="0" dirty="0">
                            <a:latin typeface="Calibri" panose="020F0502020204030204"/>
                          </a:rPr>
                          <a:t>Stakeholder </a:t>
                        </a:r>
                        <a:r>
                          <a:rPr lang="en-GB" sz="5400" kern="0" dirty="0" smtClean="0">
                            <a:latin typeface="Calibri" panose="020F0502020204030204"/>
                          </a:rPr>
                          <a:t>Engagements</a:t>
                        </a:r>
                        <a:endParaRPr lang="en-GB" sz="5400" kern="0" dirty="0">
                          <a:latin typeface="Calibri" panose="020F0502020204030204"/>
                        </a:endParaRPr>
                      </a:p>
                    </p:txBody>
                  </p:sp>
                </p:grpSp>
                <p:sp>
                  <p:nvSpPr>
                    <p:cNvPr id="128" name="Rectangle 127"/>
                    <p:cNvSpPr/>
                    <p:nvPr/>
                  </p:nvSpPr>
                  <p:spPr>
                    <a:xfrm>
                      <a:off x="13084186" y="33783435"/>
                      <a:ext cx="4058932" cy="1323439"/>
                    </a:xfrm>
                    <a:prstGeom prst="rect">
                      <a:avLst/>
                    </a:prstGeom>
                    <a:ln w="28575">
                      <a:solidFill>
                        <a:schemeClr val="accent1">
                          <a:lumMod val="50000"/>
                        </a:schemeClr>
                      </a:solidFill>
                    </a:ln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en-GB" sz="8000" b="1" dirty="0" smtClean="0">
                          <a:solidFill>
                            <a:srgbClr val="FF0000"/>
                          </a:solidFill>
                          <a:latin typeface="Calibri Light" panose="020F0302020204030204"/>
                        </a:rPr>
                        <a:t>OUTPUTS</a:t>
                      </a:r>
                      <a:endParaRPr lang="en-GB" sz="8000" dirty="0">
                        <a:solidFill>
                          <a:srgbClr val="FF0000"/>
                        </a:solidFill>
                      </a:endParaRPr>
                    </a:p>
                  </p:txBody>
                </p:sp>
                <p:sp>
                  <p:nvSpPr>
                    <p:cNvPr id="130" name="Down Arrow 129"/>
                    <p:cNvSpPr/>
                    <p:nvPr/>
                  </p:nvSpPr>
                  <p:spPr>
                    <a:xfrm rot="5400000">
                      <a:off x="17759509" y="33752668"/>
                      <a:ext cx="1043631" cy="1397917"/>
                    </a:xfrm>
                    <a:prstGeom prst="downArrow">
                      <a:avLst/>
                    </a:prstGeom>
                    <a:solidFill>
                      <a:srgbClr val="E48312"/>
                    </a:solidFill>
                    <a:ln w="15875" cap="flat" cmpd="sng" algn="ctr">
                      <a:solidFill>
                        <a:schemeClr val="tx1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0" smtClean="0">
                        <a:ln>
                          <a:noFill/>
                        </a:ln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31" name="Down Arrow 130"/>
                    <p:cNvSpPr/>
                    <p:nvPr/>
                  </p:nvSpPr>
                  <p:spPr>
                    <a:xfrm>
                      <a:off x="14579755" y="35196494"/>
                      <a:ext cx="905603" cy="1587654"/>
                    </a:xfrm>
                    <a:prstGeom prst="downArrow">
                      <a:avLst/>
                    </a:prstGeom>
                    <a:solidFill>
                      <a:srgbClr val="E48312"/>
                    </a:solidFill>
                    <a:ln w="15875" cap="flat" cmpd="sng" algn="ctr">
                      <a:solidFill>
                        <a:schemeClr val="tx1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0" smtClean="0">
                        <a:ln>
                          <a:noFill/>
                        </a:ln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33" name="Down Arrow 132"/>
                    <p:cNvSpPr/>
                    <p:nvPr/>
                  </p:nvSpPr>
                  <p:spPr>
                    <a:xfrm>
                      <a:off x="14579756" y="38833415"/>
                      <a:ext cx="905602" cy="703611"/>
                    </a:xfrm>
                    <a:prstGeom prst="downArrow">
                      <a:avLst/>
                    </a:prstGeom>
                    <a:solidFill>
                      <a:srgbClr val="E48312"/>
                    </a:solidFill>
                    <a:ln w="15875" cap="flat" cmpd="sng" algn="ctr">
                      <a:solidFill>
                        <a:schemeClr val="tx1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0" smtClean="0">
                        <a:ln>
                          <a:noFill/>
                        </a:ln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12" name="TextBox 111"/>
                    <p:cNvSpPr txBox="1"/>
                    <p:nvPr/>
                  </p:nvSpPr>
                  <p:spPr>
                    <a:xfrm>
                      <a:off x="8535190" y="36930524"/>
                      <a:ext cx="12038429" cy="1754326"/>
                    </a:xfrm>
                    <a:prstGeom prst="rect">
                      <a:avLst/>
                    </a:prstGeom>
                    <a:solidFill>
                      <a:sysClr val="window" lastClr="FFFFFF"/>
                    </a:solidFill>
                    <a:ln w="15875" cap="flat" cmpd="sng" algn="ctr">
                      <a:solidFill>
                        <a:schemeClr val="tx1"/>
                      </a:solidFill>
                      <a:prstDash val="solid"/>
                    </a:ln>
                    <a:effectLst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ctr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5400" b="1" i="0" u="none" strike="noStrike" kern="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WP5: Community Involvement, Mobilization &amp; Education for Impact</a:t>
                      </a:r>
                    </a:p>
                  </p:txBody>
                </p:sp>
              </p:grpSp>
              <p:sp>
                <p:nvSpPr>
                  <p:cNvPr id="135" name="TextBox 134"/>
                  <p:cNvSpPr txBox="1"/>
                  <p:nvPr/>
                </p:nvSpPr>
                <p:spPr>
                  <a:xfrm>
                    <a:off x="25415448" y="30810628"/>
                    <a:ext cx="2857149" cy="594359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just">
                      <a:lnSpc>
                        <a:spcPct val="95000"/>
                      </a:lnSpc>
                    </a:pPr>
                    <a:r>
                      <a:rPr lang="en-GB" sz="2000" b="1" dirty="0" smtClean="0">
                        <a:solidFill>
                          <a:srgbClr val="7030A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Organise Capacity Building &amp; Training Workshops</a:t>
                    </a:r>
                  </a:p>
                </p:txBody>
              </p:sp>
              <p:sp>
                <p:nvSpPr>
                  <p:cNvPr id="136" name="TextBox 135"/>
                  <p:cNvSpPr txBox="1"/>
                  <p:nvPr/>
                </p:nvSpPr>
                <p:spPr>
                  <a:xfrm>
                    <a:off x="18366757" y="30677067"/>
                    <a:ext cx="5203833" cy="594359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just">
                      <a:lnSpc>
                        <a:spcPct val="95000"/>
                      </a:lnSpc>
                    </a:pPr>
                    <a:r>
                      <a:rPr lang="en-US" sz="2000" b="1" dirty="0" smtClean="0">
                        <a:solidFill>
                          <a:srgbClr val="7030A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Develop Python-based </a:t>
                    </a:r>
                    <a:r>
                      <a:rPr lang="en-US" sz="2000" b="1" dirty="0">
                        <a:solidFill>
                          <a:srgbClr val="7030A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interactive visualizations of scenarios (e.g. using Plotly</a:t>
                    </a:r>
                    <a:r>
                      <a:rPr lang="en-US" sz="2000" b="1" dirty="0" smtClean="0">
                        <a:solidFill>
                          <a:srgbClr val="7030A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)</a:t>
                    </a:r>
                    <a:endParaRPr lang="en-GB" sz="2000" b="1" dirty="0" smtClean="0">
                      <a:solidFill>
                        <a:srgbClr val="7030A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37" name="TextBox 136"/>
                  <p:cNvSpPr txBox="1"/>
                  <p:nvPr/>
                </p:nvSpPr>
                <p:spPr>
                  <a:xfrm>
                    <a:off x="1087713" y="30677067"/>
                    <a:ext cx="3745782" cy="64232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just">
                      <a:lnSpc>
                        <a:spcPts val="1600"/>
                      </a:lnSpc>
                    </a:pPr>
                    <a:r>
                      <a:rPr lang="en-GB" sz="2000" b="1" dirty="0" smtClean="0">
                        <a:solidFill>
                          <a:srgbClr val="7030A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Data Organisation into Python Compliant structures e.g. SQLite Database</a:t>
                    </a:r>
                  </a:p>
                </p:txBody>
              </p:sp>
              <p:sp>
                <p:nvSpPr>
                  <p:cNvPr id="139" name="TextBox 138"/>
                  <p:cNvSpPr txBox="1"/>
                  <p:nvPr/>
                </p:nvSpPr>
                <p:spPr>
                  <a:xfrm>
                    <a:off x="6256058" y="30603879"/>
                    <a:ext cx="5185034" cy="62564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just"/>
                    <a:r>
                      <a:rPr lang="en-GB" sz="2000" b="1" dirty="0" smtClean="0">
                        <a:solidFill>
                          <a:srgbClr val="7030A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Test different Predictive </a:t>
                    </a:r>
                    <a:r>
                      <a:rPr lang="en-GB" sz="2000" b="1" dirty="0">
                        <a:solidFill>
                          <a:srgbClr val="7030A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S</a:t>
                    </a:r>
                    <a:r>
                      <a:rPr lang="en-GB" sz="2000" b="1" dirty="0" smtClean="0">
                        <a:solidFill>
                          <a:srgbClr val="7030A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tatistical Approaches based on Data </a:t>
                    </a:r>
                    <a:r>
                      <a:rPr lang="en-GB" sz="2000" b="1" dirty="0">
                        <a:solidFill>
                          <a:srgbClr val="7030A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A</a:t>
                    </a:r>
                    <a:r>
                      <a:rPr lang="en-GB" sz="2000" b="1" dirty="0" smtClean="0">
                        <a:solidFill>
                          <a:srgbClr val="7030A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vailable</a:t>
                    </a:r>
                  </a:p>
                </p:txBody>
              </p:sp>
              <p:sp>
                <p:nvSpPr>
                  <p:cNvPr id="140" name="TextBox 139"/>
                  <p:cNvSpPr txBox="1"/>
                  <p:nvPr/>
                </p:nvSpPr>
                <p:spPr>
                  <a:xfrm>
                    <a:off x="12863655" y="30677067"/>
                    <a:ext cx="4718711" cy="594359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just">
                      <a:lnSpc>
                        <a:spcPct val="95000"/>
                      </a:lnSpc>
                    </a:pPr>
                    <a:r>
                      <a:rPr lang="en-GB" sz="2000" b="1" dirty="0" smtClean="0">
                        <a:solidFill>
                          <a:srgbClr val="7030A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Simulated Scenarios of Diarrhoea Incidence &amp; Evolution</a:t>
                    </a:r>
                  </a:p>
                </p:txBody>
              </p:sp>
            </p:grpSp>
            <p:sp>
              <p:nvSpPr>
                <p:cNvPr id="63" name="TextBox 62"/>
                <p:cNvSpPr txBox="1"/>
                <p:nvPr/>
              </p:nvSpPr>
              <p:spPr>
                <a:xfrm>
                  <a:off x="8497715" y="24964919"/>
                  <a:ext cx="11530063" cy="9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ZA" sz="5400" b="1" dirty="0" smtClean="0">
                      <a:solidFill>
                        <a:srgbClr val="1C99A4"/>
                      </a:solidFill>
                      <a:latin typeface="Gill Sans MT" panose="020B0502020104020203" pitchFamily="34" charset="0"/>
                      <a:ea typeface="Tahoma" pitchFamily="34" charset="0"/>
                      <a:cs typeface="Tahoma" pitchFamily="34" charset="0"/>
                    </a:rPr>
                    <a:t>METHODOLOGY SUMMARY </a:t>
                  </a:r>
                  <a:endParaRPr lang="en-ZA" sz="5400" b="1" dirty="0">
                    <a:solidFill>
                      <a:srgbClr val="1C99A4"/>
                    </a:solidFill>
                    <a:latin typeface="Gill Sans MT" panose="020B0502020104020203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</p:grpSp>
          <p:sp>
            <p:nvSpPr>
              <p:cNvPr id="65" name="TextBox 64"/>
              <p:cNvSpPr txBox="1"/>
              <p:nvPr/>
            </p:nvSpPr>
            <p:spPr>
              <a:xfrm>
                <a:off x="21650931" y="38377016"/>
                <a:ext cx="8763515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2479578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5400" b="1" dirty="0">
                    <a:solidFill>
                      <a:prstClr val="black"/>
                    </a:solidFill>
                    <a:latin typeface="Gill Sans MT" panose="020B0502020104020203" pitchFamily="34" charset="0"/>
                  </a:rPr>
                  <a:t>ACKNOWLEDGEMENT</a:t>
                </a:r>
              </a:p>
            </p:txBody>
          </p:sp>
          <p:sp>
            <p:nvSpPr>
              <p:cNvPr id="99" name="TextBox 98"/>
              <p:cNvSpPr txBox="1"/>
              <p:nvPr/>
            </p:nvSpPr>
            <p:spPr>
              <a:xfrm>
                <a:off x="21803617" y="39242854"/>
                <a:ext cx="8413934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defTabSz="2479578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3200" dirty="0" smtClean="0">
                    <a:latin typeface="Calibri" panose="020F0502020204030204"/>
                  </a:rPr>
                  <a:t>This Poster was prepared with the support of the WP4 and Project Management Team of the C2R-CD Project</a:t>
                </a:r>
                <a:endParaRPr lang="en-GB" sz="3200" dirty="0">
                  <a:latin typeface="Calibri" panose="020F0502020204030204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86094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4378</TotalTime>
  <Words>420</Words>
  <Application>Microsoft Office PowerPoint</Application>
  <PresentationFormat>Custom</PresentationFormat>
  <Paragraphs>65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2" baseType="lpstr">
      <vt:lpstr>Arial</vt:lpstr>
      <vt:lpstr>AU Passata</vt:lpstr>
      <vt:lpstr>Calibri</vt:lpstr>
      <vt:lpstr>Calibri Light</vt:lpstr>
      <vt:lpstr>Courgette</vt:lpstr>
      <vt:lpstr>Eras Bold ITC</vt:lpstr>
      <vt:lpstr>Gill Sans MT</vt:lpstr>
      <vt:lpstr>Tahoma</vt:lpstr>
      <vt:lpstr>Times New Roman</vt:lpstr>
      <vt:lpstr>Wingdings</vt:lpstr>
      <vt:lpstr>Standarddesign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Le Bot</dc:creator>
  <cp:lastModifiedBy>PRUNE IESS</cp:lastModifiedBy>
  <cp:revision>436</cp:revision>
  <dcterms:created xsi:type="dcterms:W3CDTF">2007-06-11T06:47:58Z</dcterms:created>
  <dcterms:modified xsi:type="dcterms:W3CDTF">2021-04-14T14:42:03Z</dcterms:modified>
</cp:coreProperties>
</file>